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58" r:id="rId3"/>
    <p:sldId id="256"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5" r:id="rId20"/>
    <p:sldId id="274"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97" d="100"/>
          <a:sy n="97" d="100"/>
        </p:scale>
        <p:origin x="111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203977-AFC1-45F8-80BF-66E74AF0BB90}" type="datetimeFigureOut">
              <a:rPr lang="en-US" smtClean="0"/>
              <a:t>10/18/2025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0C87B8-78C3-4DCE-B5ED-16C549022C00}" type="slidenum">
              <a:rPr lang="en-US" smtClean="0"/>
              <a:t>‹#›</a:t>
            </a:fld>
            <a:endParaRPr lang="en-US"/>
          </a:p>
        </p:txBody>
      </p:sp>
    </p:spTree>
    <p:extLst>
      <p:ext uri="{BB962C8B-B14F-4D97-AF65-F5344CB8AC3E}">
        <p14:creationId xmlns:p14="http://schemas.microsoft.com/office/powerpoint/2010/main" val="1226249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0C87B8-78C3-4DCE-B5ED-16C549022C00}" type="slidenum">
              <a:rPr lang="en-US" smtClean="0"/>
              <a:t>8</a:t>
            </a:fld>
            <a:endParaRPr lang="en-US"/>
          </a:p>
        </p:txBody>
      </p:sp>
    </p:spTree>
    <p:extLst>
      <p:ext uri="{BB962C8B-B14F-4D97-AF65-F5344CB8AC3E}">
        <p14:creationId xmlns:p14="http://schemas.microsoft.com/office/powerpoint/2010/main" val="103008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81444-9BDA-8C58-E93F-6BC9EA19AF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37F1E-1DE6-8C4D-634B-DCEFF3EFD8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43E81B-D9FE-AC52-E5CD-2B00B8F012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6F01CC-3F8A-5E28-257C-98B0AC67C979}"/>
              </a:ext>
            </a:extLst>
          </p:cNvPr>
          <p:cNvSpPr>
            <a:spLocks noGrp="1"/>
          </p:cNvSpPr>
          <p:nvPr>
            <p:ph type="sldNum" sz="quarter" idx="5"/>
          </p:nvPr>
        </p:nvSpPr>
        <p:spPr/>
        <p:txBody>
          <a:bodyPr/>
          <a:lstStyle/>
          <a:p>
            <a:fld id="{D80C87B8-78C3-4DCE-B5ED-16C549022C00}" type="slidenum">
              <a:rPr lang="en-US" smtClean="0"/>
              <a:t>9</a:t>
            </a:fld>
            <a:endParaRPr lang="en-US"/>
          </a:p>
        </p:txBody>
      </p:sp>
    </p:spTree>
    <p:extLst>
      <p:ext uri="{BB962C8B-B14F-4D97-AF65-F5344CB8AC3E}">
        <p14:creationId xmlns:p14="http://schemas.microsoft.com/office/powerpoint/2010/main" val="3621102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77EB4-FC89-9984-204C-0498526F2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318E4-1B7E-6F51-3F1E-0E367B439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782D8D-F5DC-C223-919A-0624295060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3DD804-3AEE-D5CD-936C-3EE94B38F0CA}"/>
              </a:ext>
            </a:extLst>
          </p:cNvPr>
          <p:cNvSpPr>
            <a:spLocks noGrp="1"/>
          </p:cNvSpPr>
          <p:nvPr>
            <p:ph type="sldNum" sz="quarter" idx="5"/>
          </p:nvPr>
        </p:nvSpPr>
        <p:spPr/>
        <p:txBody>
          <a:bodyPr/>
          <a:lstStyle/>
          <a:p>
            <a:fld id="{D80C87B8-78C3-4DCE-B5ED-16C549022C00}" type="slidenum">
              <a:rPr lang="en-US" smtClean="0"/>
              <a:t>10</a:t>
            </a:fld>
            <a:endParaRPr lang="en-US"/>
          </a:p>
        </p:txBody>
      </p:sp>
    </p:spTree>
    <p:extLst>
      <p:ext uri="{BB962C8B-B14F-4D97-AF65-F5344CB8AC3E}">
        <p14:creationId xmlns:p14="http://schemas.microsoft.com/office/powerpoint/2010/main" val="1695362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5BAE9-9B83-288F-33D5-9A2469B87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00ABF6-D3D0-0734-144E-1485D14BB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FB5FB0-B3EF-A136-1473-EC26CB546F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502511-BBFA-2D68-A405-4295AEAEF9F1}"/>
              </a:ext>
            </a:extLst>
          </p:cNvPr>
          <p:cNvSpPr>
            <a:spLocks noGrp="1"/>
          </p:cNvSpPr>
          <p:nvPr>
            <p:ph type="sldNum" sz="quarter" idx="5"/>
          </p:nvPr>
        </p:nvSpPr>
        <p:spPr/>
        <p:txBody>
          <a:bodyPr/>
          <a:lstStyle/>
          <a:p>
            <a:fld id="{D80C87B8-78C3-4DCE-B5ED-16C549022C00}" type="slidenum">
              <a:rPr lang="en-US" smtClean="0"/>
              <a:t>11</a:t>
            </a:fld>
            <a:endParaRPr lang="en-US"/>
          </a:p>
        </p:txBody>
      </p:sp>
    </p:spTree>
    <p:extLst>
      <p:ext uri="{BB962C8B-B14F-4D97-AF65-F5344CB8AC3E}">
        <p14:creationId xmlns:p14="http://schemas.microsoft.com/office/powerpoint/2010/main" val="830729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5C54E-4F3D-9A21-27CE-D1C3F30943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8592D9-D6E4-68E6-A2A4-BA92F7E8E4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2FA87-3507-6AEC-C4B7-5D44072E45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952394-D300-D4C9-AC69-3DDCF4021A0C}"/>
              </a:ext>
            </a:extLst>
          </p:cNvPr>
          <p:cNvSpPr>
            <a:spLocks noGrp="1"/>
          </p:cNvSpPr>
          <p:nvPr>
            <p:ph type="sldNum" sz="quarter" idx="5"/>
          </p:nvPr>
        </p:nvSpPr>
        <p:spPr/>
        <p:txBody>
          <a:bodyPr/>
          <a:lstStyle/>
          <a:p>
            <a:fld id="{D80C87B8-78C3-4DCE-B5ED-16C549022C00}" type="slidenum">
              <a:rPr lang="en-US" smtClean="0"/>
              <a:t>12</a:t>
            </a:fld>
            <a:endParaRPr lang="en-US"/>
          </a:p>
        </p:txBody>
      </p:sp>
    </p:spTree>
    <p:extLst>
      <p:ext uri="{BB962C8B-B14F-4D97-AF65-F5344CB8AC3E}">
        <p14:creationId xmlns:p14="http://schemas.microsoft.com/office/powerpoint/2010/main" val="3006857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A25B4-FE26-2719-B482-96B19F7904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32BDE4-4496-714D-5F1C-CA3BB8084A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412A7D-B4B6-5B64-89E6-CEEA291431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08815C-2DBD-2200-8BCC-D50811DEE815}"/>
              </a:ext>
            </a:extLst>
          </p:cNvPr>
          <p:cNvSpPr>
            <a:spLocks noGrp="1"/>
          </p:cNvSpPr>
          <p:nvPr>
            <p:ph type="sldNum" sz="quarter" idx="5"/>
          </p:nvPr>
        </p:nvSpPr>
        <p:spPr/>
        <p:txBody>
          <a:bodyPr/>
          <a:lstStyle/>
          <a:p>
            <a:fld id="{D80C87B8-78C3-4DCE-B5ED-16C549022C00}" type="slidenum">
              <a:rPr lang="en-US" smtClean="0"/>
              <a:t>13</a:t>
            </a:fld>
            <a:endParaRPr lang="en-US"/>
          </a:p>
        </p:txBody>
      </p:sp>
    </p:spTree>
    <p:extLst>
      <p:ext uri="{BB962C8B-B14F-4D97-AF65-F5344CB8AC3E}">
        <p14:creationId xmlns:p14="http://schemas.microsoft.com/office/powerpoint/2010/main" val="3194065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AE8A1-8298-ED07-0927-962C94E51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5C27E1-133A-A675-BA53-0A3797842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6D3B87-1080-10BC-60AE-3D5C17D1F6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C3F985-F6D8-A6C9-F722-5E491F3166BE}"/>
              </a:ext>
            </a:extLst>
          </p:cNvPr>
          <p:cNvSpPr>
            <a:spLocks noGrp="1"/>
          </p:cNvSpPr>
          <p:nvPr>
            <p:ph type="sldNum" sz="quarter" idx="5"/>
          </p:nvPr>
        </p:nvSpPr>
        <p:spPr/>
        <p:txBody>
          <a:bodyPr/>
          <a:lstStyle/>
          <a:p>
            <a:fld id="{D80C87B8-78C3-4DCE-B5ED-16C549022C00}" type="slidenum">
              <a:rPr lang="en-US" smtClean="0"/>
              <a:t>14</a:t>
            </a:fld>
            <a:endParaRPr lang="en-US"/>
          </a:p>
        </p:txBody>
      </p:sp>
    </p:spTree>
    <p:extLst>
      <p:ext uri="{BB962C8B-B14F-4D97-AF65-F5344CB8AC3E}">
        <p14:creationId xmlns:p14="http://schemas.microsoft.com/office/powerpoint/2010/main" val="3148472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39F5B-6F14-E1E9-475C-E723E10122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30BAA2-3E01-52C0-8E13-D8D5292E0C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F632EF-F6E9-281E-FFA5-1722A46DC2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2E8D7A-CAF3-F13E-49A4-4330324C7071}"/>
              </a:ext>
            </a:extLst>
          </p:cNvPr>
          <p:cNvSpPr>
            <a:spLocks noGrp="1"/>
          </p:cNvSpPr>
          <p:nvPr>
            <p:ph type="sldNum" sz="quarter" idx="5"/>
          </p:nvPr>
        </p:nvSpPr>
        <p:spPr/>
        <p:txBody>
          <a:bodyPr/>
          <a:lstStyle/>
          <a:p>
            <a:fld id="{D80C87B8-78C3-4DCE-B5ED-16C549022C00}" type="slidenum">
              <a:rPr lang="en-US" smtClean="0"/>
              <a:t>15</a:t>
            </a:fld>
            <a:endParaRPr lang="en-US"/>
          </a:p>
        </p:txBody>
      </p:sp>
    </p:spTree>
    <p:extLst>
      <p:ext uri="{BB962C8B-B14F-4D97-AF65-F5344CB8AC3E}">
        <p14:creationId xmlns:p14="http://schemas.microsoft.com/office/powerpoint/2010/main" val="1993472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182A0-F89E-3E84-4662-E3AEE4E7E2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90B8E1-B39D-751E-E915-3D78742E40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D9367-97EC-CBE1-B815-EE34669D91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0B1272-C910-AFC1-2751-39145DCF7ED6}"/>
              </a:ext>
            </a:extLst>
          </p:cNvPr>
          <p:cNvSpPr>
            <a:spLocks noGrp="1"/>
          </p:cNvSpPr>
          <p:nvPr>
            <p:ph type="sldNum" sz="quarter" idx="5"/>
          </p:nvPr>
        </p:nvSpPr>
        <p:spPr/>
        <p:txBody>
          <a:bodyPr/>
          <a:lstStyle/>
          <a:p>
            <a:fld id="{D80C87B8-78C3-4DCE-B5ED-16C549022C00}" type="slidenum">
              <a:rPr lang="en-US" smtClean="0"/>
              <a:t>16</a:t>
            </a:fld>
            <a:endParaRPr lang="en-US"/>
          </a:p>
        </p:txBody>
      </p:sp>
    </p:spTree>
    <p:extLst>
      <p:ext uri="{BB962C8B-B14F-4D97-AF65-F5344CB8AC3E}">
        <p14:creationId xmlns:p14="http://schemas.microsoft.com/office/powerpoint/2010/main" val="3435481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1C56-E2C3-DED0-E61C-BC39846AE5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E610D9-380C-4EA0-D546-47CA864060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0E7DC3-D9CC-BF10-610A-BCD5C06658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8FD045-2949-32A9-84A8-3DBCBE3E991F}"/>
              </a:ext>
            </a:extLst>
          </p:cNvPr>
          <p:cNvSpPr>
            <a:spLocks noGrp="1"/>
          </p:cNvSpPr>
          <p:nvPr>
            <p:ph type="sldNum" sz="quarter" idx="5"/>
          </p:nvPr>
        </p:nvSpPr>
        <p:spPr/>
        <p:txBody>
          <a:bodyPr/>
          <a:lstStyle/>
          <a:p>
            <a:fld id="{D80C87B8-78C3-4DCE-B5ED-16C549022C00}" type="slidenum">
              <a:rPr lang="en-US" smtClean="0"/>
              <a:t>17</a:t>
            </a:fld>
            <a:endParaRPr lang="en-US"/>
          </a:p>
        </p:txBody>
      </p:sp>
    </p:spTree>
    <p:extLst>
      <p:ext uri="{BB962C8B-B14F-4D97-AF65-F5344CB8AC3E}">
        <p14:creationId xmlns:p14="http://schemas.microsoft.com/office/powerpoint/2010/main" val="2240245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F72E6-1EFE-9226-CDEA-C9EC4EADF4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5CFE53-8C43-F9E5-F51D-73B69770B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3B5CF2-DB37-4E7E-3C86-1B9AD5374F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127E91-9667-12F4-7425-97852A90760D}"/>
              </a:ext>
            </a:extLst>
          </p:cNvPr>
          <p:cNvSpPr>
            <a:spLocks noGrp="1"/>
          </p:cNvSpPr>
          <p:nvPr>
            <p:ph type="sldNum" sz="quarter" idx="5"/>
          </p:nvPr>
        </p:nvSpPr>
        <p:spPr/>
        <p:txBody>
          <a:bodyPr/>
          <a:lstStyle/>
          <a:p>
            <a:fld id="{D80C87B8-78C3-4DCE-B5ED-16C549022C00}" type="slidenum">
              <a:rPr lang="en-US" smtClean="0"/>
              <a:t>18</a:t>
            </a:fld>
            <a:endParaRPr lang="en-US"/>
          </a:p>
        </p:txBody>
      </p:sp>
    </p:spTree>
    <p:extLst>
      <p:ext uri="{BB962C8B-B14F-4D97-AF65-F5344CB8AC3E}">
        <p14:creationId xmlns:p14="http://schemas.microsoft.com/office/powerpoint/2010/main" val="755603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96762-D918-94DF-7DD3-5683E9E10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4EB9A5-B65E-CDF2-8F37-D283A81468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843AD6-64D3-1A17-E2AE-DE8FEEF178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97A32A-FDAF-2717-0D2D-B0DBB21505CB}"/>
              </a:ext>
            </a:extLst>
          </p:cNvPr>
          <p:cNvSpPr>
            <a:spLocks noGrp="1"/>
          </p:cNvSpPr>
          <p:nvPr>
            <p:ph type="sldNum" sz="quarter" idx="5"/>
          </p:nvPr>
        </p:nvSpPr>
        <p:spPr/>
        <p:txBody>
          <a:bodyPr/>
          <a:lstStyle/>
          <a:p>
            <a:fld id="{D80C87B8-78C3-4DCE-B5ED-16C549022C00}" type="slidenum">
              <a:rPr lang="en-US" smtClean="0"/>
              <a:t>19</a:t>
            </a:fld>
            <a:endParaRPr lang="en-US"/>
          </a:p>
        </p:txBody>
      </p:sp>
    </p:spTree>
    <p:extLst>
      <p:ext uri="{BB962C8B-B14F-4D97-AF65-F5344CB8AC3E}">
        <p14:creationId xmlns:p14="http://schemas.microsoft.com/office/powerpoint/2010/main" val="1497549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34175-9443-93D2-A766-4D221FB967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8C5055-BB5B-DF08-28FF-873A44237E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DB03AF-7390-1C45-3408-666A472344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5A1533-2CA0-336A-B65A-8C999984B8C5}"/>
              </a:ext>
            </a:extLst>
          </p:cNvPr>
          <p:cNvSpPr>
            <a:spLocks noGrp="1"/>
          </p:cNvSpPr>
          <p:nvPr>
            <p:ph type="sldNum" sz="quarter" idx="5"/>
          </p:nvPr>
        </p:nvSpPr>
        <p:spPr/>
        <p:txBody>
          <a:bodyPr/>
          <a:lstStyle/>
          <a:p>
            <a:fld id="{D80C87B8-78C3-4DCE-B5ED-16C549022C00}" type="slidenum">
              <a:rPr lang="en-US" smtClean="0"/>
              <a:t>20</a:t>
            </a:fld>
            <a:endParaRPr lang="en-US"/>
          </a:p>
        </p:txBody>
      </p:sp>
    </p:spTree>
    <p:extLst>
      <p:ext uri="{BB962C8B-B14F-4D97-AF65-F5344CB8AC3E}">
        <p14:creationId xmlns:p14="http://schemas.microsoft.com/office/powerpoint/2010/main" val="1348714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04FC7-AD54-DC9D-8149-191E145335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42F8A0-C347-DBB8-76D0-C68400554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EEAEC6-8121-084B-D9AD-2E967D3833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974624-227D-C589-9981-88C488A0CF82}"/>
              </a:ext>
            </a:extLst>
          </p:cNvPr>
          <p:cNvSpPr>
            <a:spLocks noGrp="1"/>
          </p:cNvSpPr>
          <p:nvPr>
            <p:ph type="sldNum" sz="quarter" idx="5"/>
          </p:nvPr>
        </p:nvSpPr>
        <p:spPr/>
        <p:txBody>
          <a:bodyPr/>
          <a:lstStyle/>
          <a:p>
            <a:fld id="{D80C87B8-78C3-4DCE-B5ED-16C549022C00}" type="slidenum">
              <a:rPr lang="en-US" smtClean="0"/>
              <a:t>21</a:t>
            </a:fld>
            <a:endParaRPr lang="en-US"/>
          </a:p>
        </p:txBody>
      </p:sp>
    </p:spTree>
    <p:extLst>
      <p:ext uri="{BB962C8B-B14F-4D97-AF65-F5344CB8AC3E}">
        <p14:creationId xmlns:p14="http://schemas.microsoft.com/office/powerpoint/2010/main" val="1715888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D8B2B-679D-CF4B-BE68-3BB47470F8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0FE463-214A-6FDF-F762-2973EF3060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54612-FB08-E2DA-FF84-082A4F62AEA2}"/>
              </a:ext>
            </a:extLst>
          </p:cNvPr>
          <p:cNvSpPr>
            <a:spLocks noGrp="1"/>
          </p:cNvSpPr>
          <p:nvPr>
            <p:ph type="dt" sz="half" idx="10"/>
          </p:nvPr>
        </p:nvSpPr>
        <p:spPr/>
        <p:txBody>
          <a:bodyPr/>
          <a:lstStyle/>
          <a:p>
            <a:fld id="{54D73933-D3FD-4BE6-BB95-0017898EE992}" type="datetimeFigureOut">
              <a:rPr lang="en-US" smtClean="0"/>
              <a:t>10/18/2025</a:t>
            </a:fld>
            <a:endParaRPr lang="en-US"/>
          </a:p>
        </p:txBody>
      </p:sp>
      <p:sp>
        <p:nvSpPr>
          <p:cNvPr id="5" name="Footer Placeholder 4">
            <a:extLst>
              <a:ext uri="{FF2B5EF4-FFF2-40B4-BE49-F238E27FC236}">
                <a16:creationId xmlns:a16="http://schemas.microsoft.com/office/drawing/2014/main" id="{59E2BA06-455B-ADA8-2CF7-9435A20E2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335602-9FB4-E8A1-B1D5-7CCEDA4FCB6F}"/>
              </a:ext>
            </a:extLst>
          </p:cNvPr>
          <p:cNvSpPr>
            <a:spLocks noGrp="1"/>
          </p:cNvSpPr>
          <p:nvPr>
            <p:ph type="sldNum" sz="quarter" idx="12"/>
          </p:nvPr>
        </p:nvSpPr>
        <p:spPr/>
        <p:txBody>
          <a:bodyPr/>
          <a:lstStyle/>
          <a:p>
            <a:fld id="{4237C1EC-BF47-4F37-8ACF-E4A1074C5622}" type="slidenum">
              <a:rPr lang="en-US" smtClean="0"/>
              <a:t>‹#›</a:t>
            </a:fld>
            <a:endParaRPr lang="en-US"/>
          </a:p>
        </p:txBody>
      </p:sp>
    </p:spTree>
    <p:extLst>
      <p:ext uri="{BB962C8B-B14F-4D97-AF65-F5344CB8AC3E}">
        <p14:creationId xmlns:p14="http://schemas.microsoft.com/office/powerpoint/2010/main" val="3268666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34060-335A-D02D-EFDC-B6162E71E9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36A0EC-509F-2D2D-D60B-A245542AEE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33E601-D08F-ECF6-950B-D8D5E2C289F2}"/>
              </a:ext>
            </a:extLst>
          </p:cNvPr>
          <p:cNvSpPr>
            <a:spLocks noGrp="1"/>
          </p:cNvSpPr>
          <p:nvPr>
            <p:ph type="dt" sz="half" idx="10"/>
          </p:nvPr>
        </p:nvSpPr>
        <p:spPr/>
        <p:txBody>
          <a:bodyPr/>
          <a:lstStyle/>
          <a:p>
            <a:fld id="{54D73933-D3FD-4BE6-BB95-0017898EE992}" type="datetimeFigureOut">
              <a:rPr lang="en-US" smtClean="0"/>
              <a:t>10/18/2025</a:t>
            </a:fld>
            <a:endParaRPr lang="en-US"/>
          </a:p>
        </p:txBody>
      </p:sp>
      <p:sp>
        <p:nvSpPr>
          <p:cNvPr id="5" name="Footer Placeholder 4">
            <a:extLst>
              <a:ext uri="{FF2B5EF4-FFF2-40B4-BE49-F238E27FC236}">
                <a16:creationId xmlns:a16="http://schemas.microsoft.com/office/drawing/2014/main" id="{A59EA086-629F-8AA0-02E9-87E29F13BE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133D5C-12DE-426D-C5CA-A788DAA7573B}"/>
              </a:ext>
            </a:extLst>
          </p:cNvPr>
          <p:cNvSpPr>
            <a:spLocks noGrp="1"/>
          </p:cNvSpPr>
          <p:nvPr>
            <p:ph type="sldNum" sz="quarter" idx="12"/>
          </p:nvPr>
        </p:nvSpPr>
        <p:spPr/>
        <p:txBody>
          <a:bodyPr/>
          <a:lstStyle/>
          <a:p>
            <a:fld id="{4237C1EC-BF47-4F37-8ACF-E4A1074C5622}" type="slidenum">
              <a:rPr lang="en-US" smtClean="0"/>
              <a:t>‹#›</a:t>
            </a:fld>
            <a:endParaRPr lang="en-US"/>
          </a:p>
        </p:txBody>
      </p:sp>
    </p:spTree>
    <p:extLst>
      <p:ext uri="{BB962C8B-B14F-4D97-AF65-F5344CB8AC3E}">
        <p14:creationId xmlns:p14="http://schemas.microsoft.com/office/powerpoint/2010/main" val="2019751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6481-5CE1-B844-F78F-3F9D7371DB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2AC84E-60AA-F80A-4CC5-5DD628258D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22B0C1-B186-E5C1-95B1-1314C54D871A}"/>
              </a:ext>
            </a:extLst>
          </p:cNvPr>
          <p:cNvSpPr>
            <a:spLocks noGrp="1"/>
          </p:cNvSpPr>
          <p:nvPr>
            <p:ph type="dt" sz="half" idx="10"/>
          </p:nvPr>
        </p:nvSpPr>
        <p:spPr/>
        <p:txBody>
          <a:bodyPr/>
          <a:lstStyle/>
          <a:p>
            <a:fld id="{54D73933-D3FD-4BE6-BB95-0017898EE992}" type="datetimeFigureOut">
              <a:rPr lang="en-US" smtClean="0"/>
              <a:t>10/18/2025</a:t>
            </a:fld>
            <a:endParaRPr lang="en-US"/>
          </a:p>
        </p:txBody>
      </p:sp>
      <p:sp>
        <p:nvSpPr>
          <p:cNvPr id="5" name="Footer Placeholder 4">
            <a:extLst>
              <a:ext uri="{FF2B5EF4-FFF2-40B4-BE49-F238E27FC236}">
                <a16:creationId xmlns:a16="http://schemas.microsoft.com/office/drawing/2014/main" id="{4A516CA1-75BC-5F03-A04C-78BDBA9A86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063692-BA66-4F84-9BE6-4FC4D86B7982}"/>
              </a:ext>
            </a:extLst>
          </p:cNvPr>
          <p:cNvSpPr>
            <a:spLocks noGrp="1"/>
          </p:cNvSpPr>
          <p:nvPr>
            <p:ph type="sldNum" sz="quarter" idx="12"/>
          </p:nvPr>
        </p:nvSpPr>
        <p:spPr/>
        <p:txBody>
          <a:bodyPr/>
          <a:lstStyle/>
          <a:p>
            <a:fld id="{4237C1EC-BF47-4F37-8ACF-E4A1074C5622}" type="slidenum">
              <a:rPr lang="en-US" smtClean="0"/>
              <a:t>‹#›</a:t>
            </a:fld>
            <a:endParaRPr lang="en-US"/>
          </a:p>
        </p:txBody>
      </p:sp>
    </p:spTree>
    <p:extLst>
      <p:ext uri="{BB962C8B-B14F-4D97-AF65-F5344CB8AC3E}">
        <p14:creationId xmlns:p14="http://schemas.microsoft.com/office/powerpoint/2010/main" val="1911650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FE3EF-A59B-F962-6587-7C735888BF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35095E-1611-D82E-CB90-931A8CCD3B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E8888E-F020-CE49-3A79-6CAF05BDA6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FF73A1-F20C-5AC3-FAD4-80AC0ACB2400}"/>
              </a:ext>
            </a:extLst>
          </p:cNvPr>
          <p:cNvSpPr>
            <a:spLocks noGrp="1"/>
          </p:cNvSpPr>
          <p:nvPr>
            <p:ph type="dt" sz="half" idx="10"/>
          </p:nvPr>
        </p:nvSpPr>
        <p:spPr/>
        <p:txBody>
          <a:bodyPr/>
          <a:lstStyle/>
          <a:p>
            <a:fld id="{54D73933-D3FD-4BE6-BB95-0017898EE992}" type="datetimeFigureOut">
              <a:rPr lang="en-US" smtClean="0"/>
              <a:t>10/18/2025</a:t>
            </a:fld>
            <a:endParaRPr lang="en-US"/>
          </a:p>
        </p:txBody>
      </p:sp>
      <p:sp>
        <p:nvSpPr>
          <p:cNvPr id="6" name="Footer Placeholder 5">
            <a:extLst>
              <a:ext uri="{FF2B5EF4-FFF2-40B4-BE49-F238E27FC236}">
                <a16:creationId xmlns:a16="http://schemas.microsoft.com/office/drawing/2014/main" id="{A62DF7C0-5E0A-419C-76C2-436D61E6BA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08B235-DA00-C2BC-D8D2-E29732A5B709}"/>
              </a:ext>
            </a:extLst>
          </p:cNvPr>
          <p:cNvSpPr>
            <a:spLocks noGrp="1"/>
          </p:cNvSpPr>
          <p:nvPr>
            <p:ph type="sldNum" sz="quarter" idx="12"/>
          </p:nvPr>
        </p:nvSpPr>
        <p:spPr/>
        <p:txBody>
          <a:bodyPr/>
          <a:lstStyle/>
          <a:p>
            <a:fld id="{4237C1EC-BF47-4F37-8ACF-E4A1074C5622}" type="slidenum">
              <a:rPr lang="en-US" smtClean="0"/>
              <a:t>‹#›</a:t>
            </a:fld>
            <a:endParaRPr lang="en-US"/>
          </a:p>
        </p:txBody>
      </p:sp>
    </p:spTree>
    <p:extLst>
      <p:ext uri="{BB962C8B-B14F-4D97-AF65-F5344CB8AC3E}">
        <p14:creationId xmlns:p14="http://schemas.microsoft.com/office/powerpoint/2010/main" val="1578482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C13B-37DE-E202-01A2-503AFA20D1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C5D2F1-F70A-CC11-B766-55D52E32F1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BEFDE8-9F9F-DAAF-A2A5-D1B94DE396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2F7BD9-C497-DE11-39B1-3CA5AA12B6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EBD24B-19C7-0F95-7CAA-40F0CF88DD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4F0FCF-99F2-EC72-87F6-944AF2DEB4E7}"/>
              </a:ext>
            </a:extLst>
          </p:cNvPr>
          <p:cNvSpPr>
            <a:spLocks noGrp="1"/>
          </p:cNvSpPr>
          <p:nvPr>
            <p:ph type="dt" sz="half" idx="10"/>
          </p:nvPr>
        </p:nvSpPr>
        <p:spPr/>
        <p:txBody>
          <a:bodyPr/>
          <a:lstStyle/>
          <a:p>
            <a:fld id="{54D73933-D3FD-4BE6-BB95-0017898EE992}" type="datetimeFigureOut">
              <a:rPr lang="en-US" smtClean="0"/>
              <a:t>10/18/2025</a:t>
            </a:fld>
            <a:endParaRPr lang="en-US"/>
          </a:p>
        </p:txBody>
      </p:sp>
      <p:sp>
        <p:nvSpPr>
          <p:cNvPr id="8" name="Footer Placeholder 7">
            <a:extLst>
              <a:ext uri="{FF2B5EF4-FFF2-40B4-BE49-F238E27FC236}">
                <a16:creationId xmlns:a16="http://schemas.microsoft.com/office/drawing/2014/main" id="{781E7B2F-92A0-2D89-A0A2-3CC9E361E2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2AA5FC-E281-A25E-EFBD-5975D325561D}"/>
              </a:ext>
            </a:extLst>
          </p:cNvPr>
          <p:cNvSpPr>
            <a:spLocks noGrp="1"/>
          </p:cNvSpPr>
          <p:nvPr>
            <p:ph type="sldNum" sz="quarter" idx="12"/>
          </p:nvPr>
        </p:nvSpPr>
        <p:spPr/>
        <p:txBody>
          <a:bodyPr/>
          <a:lstStyle/>
          <a:p>
            <a:fld id="{4237C1EC-BF47-4F37-8ACF-E4A1074C5622}" type="slidenum">
              <a:rPr lang="en-US" smtClean="0"/>
              <a:t>‹#›</a:t>
            </a:fld>
            <a:endParaRPr lang="en-US"/>
          </a:p>
        </p:txBody>
      </p:sp>
    </p:spTree>
    <p:extLst>
      <p:ext uri="{BB962C8B-B14F-4D97-AF65-F5344CB8AC3E}">
        <p14:creationId xmlns:p14="http://schemas.microsoft.com/office/powerpoint/2010/main" val="377494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F5680-F94F-198E-FC40-14D7249465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EA9687-686A-8D90-4D45-F94BEEC27F17}"/>
              </a:ext>
            </a:extLst>
          </p:cNvPr>
          <p:cNvSpPr>
            <a:spLocks noGrp="1"/>
          </p:cNvSpPr>
          <p:nvPr>
            <p:ph type="dt" sz="half" idx="10"/>
          </p:nvPr>
        </p:nvSpPr>
        <p:spPr/>
        <p:txBody>
          <a:bodyPr/>
          <a:lstStyle/>
          <a:p>
            <a:fld id="{54D73933-D3FD-4BE6-BB95-0017898EE992}" type="datetimeFigureOut">
              <a:rPr lang="en-US" smtClean="0"/>
              <a:t>10/18/2025</a:t>
            </a:fld>
            <a:endParaRPr lang="en-US"/>
          </a:p>
        </p:txBody>
      </p:sp>
      <p:sp>
        <p:nvSpPr>
          <p:cNvPr id="4" name="Footer Placeholder 3">
            <a:extLst>
              <a:ext uri="{FF2B5EF4-FFF2-40B4-BE49-F238E27FC236}">
                <a16:creationId xmlns:a16="http://schemas.microsoft.com/office/drawing/2014/main" id="{359531DD-6417-4E25-9990-FF5F2633AD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E40980-3431-442D-93CD-146ABD24FCE1}"/>
              </a:ext>
            </a:extLst>
          </p:cNvPr>
          <p:cNvSpPr>
            <a:spLocks noGrp="1"/>
          </p:cNvSpPr>
          <p:nvPr>
            <p:ph type="sldNum" sz="quarter" idx="12"/>
          </p:nvPr>
        </p:nvSpPr>
        <p:spPr/>
        <p:txBody>
          <a:bodyPr/>
          <a:lstStyle/>
          <a:p>
            <a:fld id="{4237C1EC-BF47-4F37-8ACF-E4A1074C5622}" type="slidenum">
              <a:rPr lang="en-US" smtClean="0"/>
              <a:t>‹#›</a:t>
            </a:fld>
            <a:endParaRPr lang="en-US"/>
          </a:p>
        </p:txBody>
      </p:sp>
    </p:spTree>
    <p:extLst>
      <p:ext uri="{BB962C8B-B14F-4D97-AF65-F5344CB8AC3E}">
        <p14:creationId xmlns:p14="http://schemas.microsoft.com/office/powerpoint/2010/main" val="1461537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C41CBC-9001-2DBF-6D1E-F4EE438E8519}"/>
              </a:ext>
            </a:extLst>
          </p:cNvPr>
          <p:cNvSpPr>
            <a:spLocks noGrp="1"/>
          </p:cNvSpPr>
          <p:nvPr>
            <p:ph type="dt" sz="half" idx="10"/>
          </p:nvPr>
        </p:nvSpPr>
        <p:spPr/>
        <p:txBody>
          <a:bodyPr/>
          <a:lstStyle/>
          <a:p>
            <a:fld id="{54D73933-D3FD-4BE6-BB95-0017898EE992}" type="datetimeFigureOut">
              <a:rPr lang="en-US" smtClean="0"/>
              <a:t>10/18/2025</a:t>
            </a:fld>
            <a:endParaRPr lang="en-US"/>
          </a:p>
        </p:txBody>
      </p:sp>
      <p:sp>
        <p:nvSpPr>
          <p:cNvPr id="3" name="Footer Placeholder 2">
            <a:extLst>
              <a:ext uri="{FF2B5EF4-FFF2-40B4-BE49-F238E27FC236}">
                <a16:creationId xmlns:a16="http://schemas.microsoft.com/office/drawing/2014/main" id="{6C84B9DF-1A85-C1F1-5D93-45848E32D4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31C4AF-3175-EEA4-BEB9-409E1AB50C71}"/>
              </a:ext>
            </a:extLst>
          </p:cNvPr>
          <p:cNvSpPr>
            <a:spLocks noGrp="1"/>
          </p:cNvSpPr>
          <p:nvPr>
            <p:ph type="sldNum" sz="quarter" idx="12"/>
          </p:nvPr>
        </p:nvSpPr>
        <p:spPr/>
        <p:txBody>
          <a:bodyPr/>
          <a:lstStyle/>
          <a:p>
            <a:fld id="{4237C1EC-BF47-4F37-8ACF-E4A1074C5622}" type="slidenum">
              <a:rPr lang="en-US" smtClean="0"/>
              <a:t>‹#›</a:t>
            </a:fld>
            <a:endParaRPr lang="en-US"/>
          </a:p>
        </p:txBody>
      </p:sp>
    </p:spTree>
    <p:extLst>
      <p:ext uri="{BB962C8B-B14F-4D97-AF65-F5344CB8AC3E}">
        <p14:creationId xmlns:p14="http://schemas.microsoft.com/office/powerpoint/2010/main" val="930245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7192E-CAA9-27EB-70F8-E13583195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9E22D6-C0EC-D2F5-3895-B37FF5FAAB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4263D1-59CF-F5A0-5591-A58001AF53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DF24F1-06F1-75B6-495E-BE32DD3AF8EB}"/>
              </a:ext>
            </a:extLst>
          </p:cNvPr>
          <p:cNvSpPr>
            <a:spLocks noGrp="1"/>
          </p:cNvSpPr>
          <p:nvPr>
            <p:ph type="dt" sz="half" idx="10"/>
          </p:nvPr>
        </p:nvSpPr>
        <p:spPr/>
        <p:txBody>
          <a:bodyPr/>
          <a:lstStyle/>
          <a:p>
            <a:fld id="{54D73933-D3FD-4BE6-BB95-0017898EE992}" type="datetimeFigureOut">
              <a:rPr lang="en-US" smtClean="0"/>
              <a:t>10/18/2025</a:t>
            </a:fld>
            <a:endParaRPr lang="en-US"/>
          </a:p>
        </p:txBody>
      </p:sp>
      <p:sp>
        <p:nvSpPr>
          <p:cNvPr id="6" name="Footer Placeholder 5">
            <a:extLst>
              <a:ext uri="{FF2B5EF4-FFF2-40B4-BE49-F238E27FC236}">
                <a16:creationId xmlns:a16="http://schemas.microsoft.com/office/drawing/2014/main" id="{9214E301-6657-7074-EFD3-1E76735D70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8868F4-4484-4C70-AF6F-5DDE1D6B8181}"/>
              </a:ext>
            </a:extLst>
          </p:cNvPr>
          <p:cNvSpPr>
            <a:spLocks noGrp="1"/>
          </p:cNvSpPr>
          <p:nvPr>
            <p:ph type="sldNum" sz="quarter" idx="12"/>
          </p:nvPr>
        </p:nvSpPr>
        <p:spPr/>
        <p:txBody>
          <a:bodyPr/>
          <a:lstStyle/>
          <a:p>
            <a:fld id="{4237C1EC-BF47-4F37-8ACF-E4A1074C5622}" type="slidenum">
              <a:rPr lang="en-US" smtClean="0"/>
              <a:t>‹#›</a:t>
            </a:fld>
            <a:endParaRPr lang="en-US"/>
          </a:p>
        </p:txBody>
      </p:sp>
    </p:spTree>
    <p:extLst>
      <p:ext uri="{BB962C8B-B14F-4D97-AF65-F5344CB8AC3E}">
        <p14:creationId xmlns:p14="http://schemas.microsoft.com/office/powerpoint/2010/main" val="2566803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48274-8BD8-7D4F-7A4F-36F7991339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3AF5C4-A3A1-D273-0F19-2A6E58C88A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91596D-27C0-842A-2F7F-B24BEB4259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182924-B991-6BAE-C69D-1BB141A147B9}"/>
              </a:ext>
            </a:extLst>
          </p:cNvPr>
          <p:cNvSpPr>
            <a:spLocks noGrp="1"/>
          </p:cNvSpPr>
          <p:nvPr>
            <p:ph type="dt" sz="half" idx="10"/>
          </p:nvPr>
        </p:nvSpPr>
        <p:spPr/>
        <p:txBody>
          <a:bodyPr/>
          <a:lstStyle/>
          <a:p>
            <a:fld id="{54D73933-D3FD-4BE6-BB95-0017898EE992}" type="datetimeFigureOut">
              <a:rPr lang="en-US" smtClean="0"/>
              <a:t>10/18/2025</a:t>
            </a:fld>
            <a:endParaRPr lang="en-US"/>
          </a:p>
        </p:txBody>
      </p:sp>
      <p:sp>
        <p:nvSpPr>
          <p:cNvPr id="6" name="Footer Placeholder 5">
            <a:extLst>
              <a:ext uri="{FF2B5EF4-FFF2-40B4-BE49-F238E27FC236}">
                <a16:creationId xmlns:a16="http://schemas.microsoft.com/office/drawing/2014/main" id="{DF635A16-BE5A-E1B6-17B3-F47DDA205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7EFCF6-C5E1-A782-7544-55DFAFB54194}"/>
              </a:ext>
            </a:extLst>
          </p:cNvPr>
          <p:cNvSpPr>
            <a:spLocks noGrp="1"/>
          </p:cNvSpPr>
          <p:nvPr>
            <p:ph type="sldNum" sz="quarter" idx="12"/>
          </p:nvPr>
        </p:nvSpPr>
        <p:spPr/>
        <p:txBody>
          <a:bodyPr/>
          <a:lstStyle/>
          <a:p>
            <a:fld id="{4237C1EC-BF47-4F37-8ACF-E4A1074C5622}" type="slidenum">
              <a:rPr lang="en-US" smtClean="0"/>
              <a:t>‹#›</a:t>
            </a:fld>
            <a:endParaRPr lang="en-US"/>
          </a:p>
        </p:txBody>
      </p:sp>
    </p:spTree>
    <p:extLst>
      <p:ext uri="{BB962C8B-B14F-4D97-AF65-F5344CB8AC3E}">
        <p14:creationId xmlns:p14="http://schemas.microsoft.com/office/powerpoint/2010/main" val="1671782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F4173-87CC-8486-4545-6B8F85F067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342B72-3AF1-5BA5-1F8B-2192066201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58EAE8-12F1-F32C-8279-1AE5BFFBF8C2}"/>
              </a:ext>
            </a:extLst>
          </p:cNvPr>
          <p:cNvSpPr>
            <a:spLocks noGrp="1"/>
          </p:cNvSpPr>
          <p:nvPr>
            <p:ph type="dt" sz="half" idx="10"/>
          </p:nvPr>
        </p:nvSpPr>
        <p:spPr/>
        <p:txBody>
          <a:bodyPr/>
          <a:lstStyle/>
          <a:p>
            <a:fld id="{54D73933-D3FD-4BE6-BB95-0017898EE992}" type="datetimeFigureOut">
              <a:rPr lang="en-US" smtClean="0"/>
              <a:t>10/18/2025</a:t>
            </a:fld>
            <a:endParaRPr lang="en-US"/>
          </a:p>
        </p:txBody>
      </p:sp>
      <p:sp>
        <p:nvSpPr>
          <p:cNvPr id="5" name="Footer Placeholder 4">
            <a:extLst>
              <a:ext uri="{FF2B5EF4-FFF2-40B4-BE49-F238E27FC236}">
                <a16:creationId xmlns:a16="http://schemas.microsoft.com/office/drawing/2014/main" id="{D5972638-AC5E-4687-2AB4-64D366A2AB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181242-3634-4EA7-4D0D-2FE92FCFD1FD}"/>
              </a:ext>
            </a:extLst>
          </p:cNvPr>
          <p:cNvSpPr>
            <a:spLocks noGrp="1"/>
          </p:cNvSpPr>
          <p:nvPr>
            <p:ph type="sldNum" sz="quarter" idx="12"/>
          </p:nvPr>
        </p:nvSpPr>
        <p:spPr/>
        <p:txBody>
          <a:bodyPr/>
          <a:lstStyle/>
          <a:p>
            <a:fld id="{4237C1EC-BF47-4F37-8ACF-E4A1074C5622}" type="slidenum">
              <a:rPr lang="en-US" smtClean="0"/>
              <a:t>‹#›</a:t>
            </a:fld>
            <a:endParaRPr lang="en-US"/>
          </a:p>
        </p:txBody>
      </p:sp>
    </p:spTree>
    <p:extLst>
      <p:ext uri="{BB962C8B-B14F-4D97-AF65-F5344CB8AC3E}">
        <p14:creationId xmlns:p14="http://schemas.microsoft.com/office/powerpoint/2010/main" val="102962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A6A43-15DA-C44D-9FB8-AC9F4D4073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FB495D-C214-5D00-8BF0-551D95956B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044102-8380-C586-364E-54AE9CB10F10}"/>
              </a:ext>
            </a:extLst>
          </p:cNvPr>
          <p:cNvSpPr>
            <a:spLocks noGrp="1"/>
          </p:cNvSpPr>
          <p:nvPr>
            <p:ph type="dt" sz="half" idx="10"/>
          </p:nvPr>
        </p:nvSpPr>
        <p:spPr/>
        <p:txBody>
          <a:bodyPr/>
          <a:lstStyle/>
          <a:p>
            <a:fld id="{54D73933-D3FD-4BE6-BB95-0017898EE992}" type="datetimeFigureOut">
              <a:rPr lang="en-US" smtClean="0"/>
              <a:t>10/18/2025</a:t>
            </a:fld>
            <a:endParaRPr lang="en-US"/>
          </a:p>
        </p:txBody>
      </p:sp>
      <p:sp>
        <p:nvSpPr>
          <p:cNvPr id="5" name="Footer Placeholder 4">
            <a:extLst>
              <a:ext uri="{FF2B5EF4-FFF2-40B4-BE49-F238E27FC236}">
                <a16:creationId xmlns:a16="http://schemas.microsoft.com/office/drawing/2014/main" id="{F9CAAA1A-6714-BC9B-DB85-01BA39FB06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CBF468-A9E6-A628-E246-41B53CB920C9}"/>
              </a:ext>
            </a:extLst>
          </p:cNvPr>
          <p:cNvSpPr>
            <a:spLocks noGrp="1"/>
          </p:cNvSpPr>
          <p:nvPr>
            <p:ph type="sldNum" sz="quarter" idx="12"/>
          </p:nvPr>
        </p:nvSpPr>
        <p:spPr/>
        <p:txBody>
          <a:bodyPr/>
          <a:lstStyle/>
          <a:p>
            <a:fld id="{4237C1EC-BF47-4F37-8ACF-E4A1074C5622}" type="slidenum">
              <a:rPr lang="en-US" smtClean="0"/>
              <a:t>‹#›</a:t>
            </a:fld>
            <a:endParaRPr lang="en-US"/>
          </a:p>
        </p:txBody>
      </p:sp>
    </p:spTree>
    <p:extLst>
      <p:ext uri="{BB962C8B-B14F-4D97-AF65-F5344CB8AC3E}">
        <p14:creationId xmlns:p14="http://schemas.microsoft.com/office/powerpoint/2010/main" val="233744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005245-4629-7760-9CDD-68E9267059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21339E-A23B-5FE4-44D7-B6F9B3E1A8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9775CC-322C-EC60-D0D4-FCCB3B24BF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D73933-D3FD-4BE6-BB95-0017898EE992}" type="datetimeFigureOut">
              <a:rPr lang="en-US" smtClean="0"/>
              <a:t>10/18/2025</a:t>
            </a:fld>
            <a:endParaRPr lang="en-US"/>
          </a:p>
        </p:txBody>
      </p:sp>
      <p:sp>
        <p:nvSpPr>
          <p:cNvPr id="5" name="Footer Placeholder 4">
            <a:extLst>
              <a:ext uri="{FF2B5EF4-FFF2-40B4-BE49-F238E27FC236}">
                <a16:creationId xmlns:a16="http://schemas.microsoft.com/office/drawing/2014/main" id="{EE6FB832-50D3-5D58-ED92-C8EC4F6812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197639B-C3D4-4B92-083E-6137EF372A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37C1EC-BF47-4F37-8ACF-E4A1074C5622}" type="slidenum">
              <a:rPr lang="en-US" smtClean="0"/>
              <a:t>‹#›</a:t>
            </a:fld>
            <a:endParaRPr lang="en-US"/>
          </a:p>
        </p:txBody>
      </p:sp>
    </p:spTree>
    <p:extLst>
      <p:ext uri="{BB962C8B-B14F-4D97-AF65-F5344CB8AC3E}">
        <p14:creationId xmlns:p14="http://schemas.microsoft.com/office/powerpoint/2010/main" val="1904544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www.biblegateway.com/passage/?search=JOSHUA%202&amp;version=NIV#fen-NIV-5880b" TargetMode="External"/><Relationship Id="rId4" Type="http://schemas.openxmlformats.org/officeDocument/2006/relationships/hyperlink" Target="https://www.biblegateway.com/passage/?search=JOSHUA%202&amp;version=NIV#fen-NIV-5880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www.biblegateway.com/passage/?search=LUKE%2010&amp;version=NIV#fen-NIV-25406f" TargetMode="Externa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1C80D6-98BA-E2A9-32A0-72E6F67BF036}"/>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BBDBAB3D-D321-215B-5072-87E6FFF36D06}"/>
              </a:ext>
            </a:extLst>
          </p:cNvPr>
          <p:cNvPicPr>
            <a:picLocks noChangeAspect="1"/>
          </p:cNvPicPr>
          <p:nvPr/>
        </p:nvPicPr>
        <p:blipFill>
          <a:blip r:embed="rId2">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7C76023A-A46C-383A-F172-F8198D34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7EEDB574-8EB5-B5DB-E485-6C93F74DFD33}"/>
              </a:ext>
            </a:extLst>
          </p:cNvPr>
          <p:cNvPicPr>
            <a:picLocks noChangeAspect="1"/>
          </p:cNvPicPr>
          <p:nvPr/>
        </p:nvPicPr>
        <p:blipFill>
          <a:blip r:embed="rId3"/>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E5A23B0D-15BC-94FA-7505-C545A9BA9080}"/>
              </a:ext>
            </a:extLst>
          </p:cNvPr>
          <p:cNvSpPr txBox="1"/>
          <p:nvPr/>
        </p:nvSpPr>
        <p:spPr>
          <a:xfrm>
            <a:off x="178117" y="418213"/>
            <a:ext cx="4718405" cy="6017032"/>
          </a:xfrm>
          <a:prstGeom prst="rect">
            <a:avLst/>
          </a:prstGeom>
          <a:solidFill>
            <a:schemeClr val="bg1">
              <a:alpha val="30000"/>
            </a:schemeClr>
          </a:solidFill>
        </p:spPr>
        <p:txBody>
          <a:bodyPr wrap="square">
            <a:spAutoFit/>
          </a:bodyPr>
          <a:lstStyle/>
          <a:p>
            <a:pPr algn="ctr"/>
            <a:r>
              <a:rPr lang="en-US" sz="5500" dirty="0">
                <a:solidFill>
                  <a:schemeClr val="bg1"/>
                </a:solidFill>
              </a:rPr>
              <a:t>Romans 12:11 (NKJV)</a:t>
            </a:r>
          </a:p>
          <a:p>
            <a:pPr algn="ctr"/>
            <a:r>
              <a:rPr lang="en-US" sz="5500" b="1" baseline="30000" dirty="0">
                <a:solidFill>
                  <a:schemeClr val="bg1"/>
                </a:solidFill>
              </a:rPr>
              <a:t>11 </a:t>
            </a:r>
            <a:r>
              <a:rPr lang="en-US" sz="5500" dirty="0">
                <a:solidFill>
                  <a:schemeClr val="bg1"/>
                </a:solidFill>
              </a:rPr>
              <a:t>not lagging in diligence, fervent in spirit, serving the Lord;</a:t>
            </a:r>
          </a:p>
        </p:txBody>
      </p:sp>
    </p:spTree>
    <p:extLst>
      <p:ext uri="{BB962C8B-B14F-4D97-AF65-F5344CB8AC3E}">
        <p14:creationId xmlns:p14="http://schemas.microsoft.com/office/powerpoint/2010/main" val="373552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9CF0F1-3644-D57F-1EE1-ADF925FF1100}"/>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0ED1A500-BDA9-8EA3-24F0-1BBCEE5D0635}"/>
              </a:ext>
            </a:extLst>
          </p:cNvPr>
          <p:cNvPicPr>
            <a:picLocks noChangeAspect="1"/>
          </p:cNvPicPr>
          <p:nvPr/>
        </p:nvPicPr>
        <p:blipFill>
          <a:blip r:embed="rId2">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7BBE1313-F5D6-D87E-52EF-6B4324C69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5B01FBC9-115F-736C-2607-DD867F33BF30}"/>
              </a:ext>
            </a:extLst>
          </p:cNvPr>
          <p:cNvPicPr>
            <a:picLocks noChangeAspect="1"/>
          </p:cNvPicPr>
          <p:nvPr/>
        </p:nvPicPr>
        <p:blipFill>
          <a:blip r:embed="rId3"/>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AC2FBB52-C55C-7B87-D470-E9D23207B30E}"/>
              </a:ext>
            </a:extLst>
          </p:cNvPr>
          <p:cNvSpPr txBox="1"/>
          <p:nvPr/>
        </p:nvSpPr>
        <p:spPr>
          <a:xfrm>
            <a:off x="94839" y="118131"/>
            <a:ext cx="4884968" cy="6617196"/>
          </a:xfrm>
          <a:prstGeom prst="rect">
            <a:avLst/>
          </a:prstGeom>
          <a:solidFill>
            <a:schemeClr val="bg1">
              <a:alpha val="20000"/>
            </a:schemeClr>
          </a:solidFill>
        </p:spPr>
        <p:txBody>
          <a:bodyPr wrap="square">
            <a:spAutoFit/>
          </a:bodyPr>
          <a:lstStyle/>
          <a:p>
            <a:pPr algn="ctr"/>
            <a:r>
              <a:rPr lang="en-US" sz="5300" dirty="0">
                <a:solidFill>
                  <a:schemeClr val="bg1"/>
                </a:solidFill>
              </a:rPr>
              <a:t>Romans 12:11(ESV)</a:t>
            </a:r>
          </a:p>
          <a:p>
            <a:pPr algn="ctr"/>
            <a:r>
              <a:rPr lang="en-US" sz="5300" dirty="0">
                <a:solidFill>
                  <a:schemeClr val="bg1"/>
                </a:solidFill>
              </a:rPr>
              <a:t>“Do not be lagging in zeal, be fervent in spirit, Keep serving the Lord,"</a:t>
            </a:r>
          </a:p>
        </p:txBody>
      </p:sp>
    </p:spTree>
    <p:extLst>
      <p:ext uri="{BB962C8B-B14F-4D97-AF65-F5344CB8AC3E}">
        <p14:creationId xmlns:p14="http://schemas.microsoft.com/office/powerpoint/2010/main" val="355833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62231DD5-D5A6-5CFA-11D6-C1B06D968B53}"/>
              </a:ext>
            </a:extLst>
          </p:cNvPr>
          <p:cNvPicPr>
            <a:picLocks noChangeAspect="1"/>
          </p:cNvPicPr>
          <p:nvPr/>
        </p:nvPicPr>
        <p:blipFill>
          <a:blip r:embed="rId2">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6255A84B-D5C7-12C1-6CF8-DE5188357844}"/>
              </a:ext>
            </a:extLst>
          </p:cNvPr>
          <p:cNvPicPr>
            <a:picLocks noChangeAspect="1"/>
          </p:cNvPicPr>
          <p:nvPr/>
        </p:nvPicPr>
        <p:blipFill>
          <a:blip r:embed="rId3"/>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BCC27CA7-3F20-68CC-16CF-9B373E1DF85D}"/>
              </a:ext>
            </a:extLst>
          </p:cNvPr>
          <p:cNvSpPr txBox="1"/>
          <p:nvPr/>
        </p:nvSpPr>
        <p:spPr>
          <a:xfrm>
            <a:off x="190088" y="379741"/>
            <a:ext cx="4623154" cy="6093976"/>
          </a:xfrm>
          <a:prstGeom prst="rect">
            <a:avLst/>
          </a:prstGeom>
          <a:solidFill>
            <a:schemeClr val="bg1">
              <a:alpha val="21000"/>
            </a:schemeClr>
          </a:solidFill>
        </p:spPr>
        <p:txBody>
          <a:bodyPr wrap="square">
            <a:spAutoFit/>
          </a:bodyPr>
          <a:lstStyle/>
          <a:p>
            <a:pPr marL="0" marR="0" algn="ctr">
              <a:buNone/>
            </a:pPr>
            <a:r>
              <a:rPr lang="en-US" sz="6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“WOMEN ON FIRE SERVING THE LORD”</a:t>
            </a:r>
            <a:endParaRPr lang="en-US" sz="6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6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Romans 12:11</a:t>
            </a:r>
          </a:p>
        </p:txBody>
      </p:sp>
    </p:spTree>
    <p:extLst>
      <p:ext uri="{BB962C8B-B14F-4D97-AF65-F5344CB8AC3E}">
        <p14:creationId xmlns:p14="http://schemas.microsoft.com/office/powerpoint/2010/main" val="1066332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AE9981-BF5E-8185-A2DE-4C367F947979}"/>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E61C9A48-D3D6-7806-C922-D6C427378FC7}"/>
              </a:ext>
            </a:extLst>
          </p:cNvPr>
          <p:cNvPicPr>
            <a:picLocks noChangeAspect="1"/>
          </p:cNvPicPr>
          <p:nvPr/>
        </p:nvPicPr>
        <p:blipFill>
          <a:blip r:embed="rId2">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00FE1777-5542-C2BD-DE64-5C8CFC896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0CE18382-0EF6-20A7-DC1D-6481BCC5E7BA}"/>
              </a:ext>
            </a:extLst>
          </p:cNvPr>
          <p:cNvPicPr>
            <a:picLocks noChangeAspect="1"/>
          </p:cNvPicPr>
          <p:nvPr/>
        </p:nvPicPr>
        <p:blipFill>
          <a:blip r:embed="rId3"/>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426BD4F2-5E01-973C-4B86-054654051255}"/>
              </a:ext>
            </a:extLst>
          </p:cNvPr>
          <p:cNvSpPr txBox="1"/>
          <p:nvPr/>
        </p:nvSpPr>
        <p:spPr>
          <a:xfrm>
            <a:off x="11555" y="4542"/>
            <a:ext cx="4884968" cy="6863417"/>
          </a:xfrm>
          <a:prstGeom prst="rect">
            <a:avLst/>
          </a:prstGeom>
          <a:solidFill>
            <a:schemeClr val="bg1">
              <a:alpha val="15000"/>
            </a:schemeClr>
          </a:solidFill>
        </p:spPr>
        <p:txBody>
          <a:bodyPr wrap="square">
            <a:spAutoFit/>
          </a:bodyPr>
          <a:lstStyle/>
          <a:p>
            <a:pPr algn="ctr"/>
            <a:r>
              <a:rPr lang="en-US" sz="5500" dirty="0">
                <a:solidFill>
                  <a:schemeClr val="bg1"/>
                </a:solidFill>
              </a:rPr>
              <a:t>In the Bible, the term </a:t>
            </a:r>
            <a:r>
              <a:rPr lang="en-US" sz="5500" u="sng" dirty="0">
                <a:solidFill>
                  <a:srgbClr val="FF0000"/>
                </a:solidFill>
              </a:rPr>
              <a:t>zeal</a:t>
            </a:r>
            <a:r>
              <a:rPr lang="en-US" sz="5500" dirty="0"/>
              <a:t> </a:t>
            </a:r>
            <a:r>
              <a:rPr lang="en-US" sz="5500" dirty="0">
                <a:solidFill>
                  <a:schemeClr val="bg1"/>
                </a:solidFill>
              </a:rPr>
              <a:t>refers to a passionate and fervent devotion toward God, His will, and His glory. </a:t>
            </a:r>
          </a:p>
        </p:txBody>
      </p:sp>
    </p:spTree>
    <p:extLst>
      <p:ext uri="{BB962C8B-B14F-4D97-AF65-F5344CB8AC3E}">
        <p14:creationId xmlns:p14="http://schemas.microsoft.com/office/powerpoint/2010/main" val="2866523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DA14CF-3DF8-8850-952A-DBDB0C9433F3}"/>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73B59009-7F8D-038B-2031-4A936AD71261}"/>
              </a:ext>
            </a:extLst>
          </p:cNvPr>
          <p:cNvPicPr>
            <a:picLocks noChangeAspect="1"/>
          </p:cNvPicPr>
          <p:nvPr/>
        </p:nvPicPr>
        <p:blipFill>
          <a:blip r:embed="rId2">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046382DE-62EB-3FA3-7A7F-77B889026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88E64AA0-ED83-0178-A585-3B3A2C60EFB0}"/>
              </a:ext>
            </a:extLst>
          </p:cNvPr>
          <p:cNvPicPr>
            <a:picLocks noChangeAspect="1"/>
          </p:cNvPicPr>
          <p:nvPr/>
        </p:nvPicPr>
        <p:blipFill>
          <a:blip r:embed="rId3"/>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734304BF-C279-BD7B-3E2C-221D1961C6AF}"/>
              </a:ext>
            </a:extLst>
          </p:cNvPr>
          <p:cNvSpPr txBox="1"/>
          <p:nvPr/>
        </p:nvSpPr>
        <p:spPr>
          <a:xfrm>
            <a:off x="1" y="879878"/>
            <a:ext cx="4896522" cy="3939540"/>
          </a:xfrm>
          <a:prstGeom prst="rect">
            <a:avLst/>
          </a:prstGeom>
          <a:solidFill>
            <a:schemeClr val="bg1">
              <a:alpha val="15000"/>
            </a:schemeClr>
          </a:solidFill>
        </p:spPr>
        <p:txBody>
          <a:bodyPr wrap="square">
            <a:spAutoFit/>
          </a:bodyPr>
          <a:lstStyle/>
          <a:p>
            <a:r>
              <a:rPr lang="en-US" sz="6500" b="1" dirty="0">
                <a:solidFill>
                  <a:schemeClr val="bg1"/>
                </a:solidFill>
              </a:rPr>
              <a:t>I. FUTURISTIC (RAHAB) </a:t>
            </a:r>
            <a:r>
              <a:rPr lang="en-US" sz="5500" b="1" dirty="0">
                <a:solidFill>
                  <a:schemeClr val="bg1"/>
                </a:solidFill>
              </a:rPr>
              <a:t>Joshua 2:4-13</a:t>
            </a:r>
            <a:endParaRPr lang="en-US" sz="5500" dirty="0">
              <a:solidFill>
                <a:schemeClr val="bg1"/>
              </a:solidFill>
            </a:endParaRPr>
          </a:p>
        </p:txBody>
      </p:sp>
    </p:spTree>
    <p:extLst>
      <p:ext uri="{BB962C8B-B14F-4D97-AF65-F5344CB8AC3E}">
        <p14:creationId xmlns:p14="http://schemas.microsoft.com/office/powerpoint/2010/main" val="262286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A32DB8-348A-C25D-4716-E49955EFA9A1}"/>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61982FE6-A332-5691-4363-D0BFE734081C}"/>
              </a:ext>
            </a:extLst>
          </p:cNvPr>
          <p:cNvPicPr>
            <a:picLocks noChangeAspect="1"/>
          </p:cNvPicPr>
          <p:nvPr/>
        </p:nvPicPr>
        <p:blipFill>
          <a:blip r:embed="rId2">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a:solidFill>
            <a:schemeClr val="bg1"/>
          </a:solidFill>
        </p:spPr>
      </p:pic>
      <p:sp>
        <p:nvSpPr>
          <p:cNvPr id="18" name="Freeform: Shape 17">
            <a:extLst>
              <a:ext uri="{FF2B5EF4-FFF2-40B4-BE49-F238E27FC236}">
                <a16:creationId xmlns:a16="http://schemas.microsoft.com/office/drawing/2014/main" id="{9A4A637F-4D7B-A8C0-9344-B37D4081AC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14BE9595-002B-AC67-67CD-653FAD46A22A}"/>
              </a:ext>
            </a:extLst>
          </p:cNvPr>
          <p:cNvPicPr>
            <a:picLocks noChangeAspect="1"/>
          </p:cNvPicPr>
          <p:nvPr/>
        </p:nvPicPr>
        <p:blipFill>
          <a:blip r:embed="rId3"/>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7D536D18-2550-6578-E8DD-E2CFF57D5E0B}"/>
              </a:ext>
            </a:extLst>
          </p:cNvPr>
          <p:cNvSpPr txBox="1"/>
          <p:nvPr/>
        </p:nvSpPr>
        <p:spPr>
          <a:xfrm>
            <a:off x="83285" y="148908"/>
            <a:ext cx="4979802" cy="6555641"/>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r>
              <a:rPr lang="en-US" sz="3000" b="1" dirty="0">
                <a:solidFill>
                  <a:schemeClr val="bg1"/>
                </a:solidFill>
              </a:rPr>
              <a:t>A "futuristic attitude"</a:t>
            </a:r>
            <a:r>
              <a:rPr lang="en-US" sz="3000" dirty="0">
                <a:solidFill>
                  <a:schemeClr val="bg1"/>
                </a:solidFill>
              </a:rPr>
              <a:t> is a forward-thinking mindset that embraces innovation, technological advancement, and long-term planning to prepare for the future. It involves not just imagining the future, but also seeking to understand the implications of change, visualizing possibilities, and having a vision for how to create a desired future. </a:t>
            </a:r>
          </a:p>
          <a:p>
            <a:endParaRPr lang="en-US" sz="3000" dirty="0">
              <a:solidFill>
                <a:schemeClr val="bg1"/>
              </a:solidFill>
            </a:endParaRPr>
          </a:p>
        </p:txBody>
      </p:sp>
    </p:spTree>
    <p:extLst>
      <p:ext uri="{BB962C8B-B14F-4D97-AF65-F5344CB8AC3E}">
        <p14:creationId xmlns:p14="http://schemas.microsoft.com/office/powerpoint/2010/main" val="195637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448CD4-A217-3B43-D106-461C82987478}"/>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05C279C4-C90E-19DC-2C3E-32BE8601FC9F}"/>
              </a:ext>
            </a:extLst>
          </p:cNvPr>
          <p:cNvPicPr>
            <a:picLocks noChangeAspect="1"/>
          </p:cNvPicPr>
          <p:nvPr/>
        </p:nvPicPr>
        <p:blipFill>
          <a:blip r:embed="rId2">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62D817E9-90AE-3E17-9ABE-FCFDE38BE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062A800E-FAB2-748F-D3FD-F7D7CF639351}"/>
              </a:ext>
            </a:extLst>
          </p:cNvPr>
          <p:cNvPicPr>
            <a:picLocks noChangeAspect="1"/>
          </p:cNvPicPr>
          <p:nvPr/>
        </p:nvPicPr>
        <p:blipFill>
          <a:blip r:embed="rId3"/>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3D49EFA2-F0BF-1170-5A5F-AC5D6BE98245}"/>
              </a:ext>
            </a:extLst>
          </p:cNvPr>
          <p:cNvSpPr txBox="1"/>
          <p:nvPr/>
        </p:nvSpPr>
        <p:spPr>
          <a:xfrm>
            <a:off x="83285" y="148908"/>
            <a:ext cx="7128913" cy="6555641"/>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r>
              <a:rPr lang="en-US" sz="3500" b="1" baseline="30000" dirty="0">
                <a:solidFill>
                  <a:schemeClr val="bg1"/>
                </a:solidFill>
              </a:rPr>
              <a:t>9 </a:t>
            </a:r>
            <a:r>
              <a:rPr lang="en-US" sz="3500" dirty="0">
                <a:solidFill>
                  <a:schemeClr val="bg1"/>
                </a:solidFill>
              </a:rPr>
              <a:t>and said to them, “I know that the Lord has given you this land and that a great fear of you has fallen on us, so that all who live in this country are melting in fear because of you. </a:t>
            </a:r>
            <a:r>
              <a:rPr lang="en-US" sz="3500" b="1" baseline="30000" dirty="0">
                <a:solidFill>
                  <a:schemeClr val="bg1"/>
                </a:solidFill>
              </a:rPr>
              <a:t>10 </a:t>
            </a:r>
            <a:r>
              <a:rPr lang="en-US" sz="3500" dirty="0">
                <a:solidFill>
                  <a:schemeClr val="bg1"/>
                </a:solidFill>
              </a:rPr>
              <a:t>We have heard how the Lord dried up the water of the Red Sea</a:t>
            </a:r>
            <a:r>
              <a:rPr lang="en-US" sz="3500" baseline="30000" dirty="0">
                <a:solidFill>
                  <a:schemeClr val="bg1"/>
                </a:solidFill>
              </a:rPr>
              <a:t>[</a:t>
            </a:r>
            <a:r>
              <a:rPr lang="en-US" sz="3500" baseline="30000" dirty="0">
                <a:solidFill>
                  <a:schemeClr val="bg1"/>
                </a:solidFill>
                <a:hlinkClick r:id="rId4" tooltip="See footnote a">
                  <a:extLst>
                    <a:ext uri="{A12FA001-AC4F-418D-AE19-62706E023703}">
                      <ahyp:hlinkClr xmlns:ahyp="http://schemas.microsoft.com/office/drawing/2018/hyperlinkcolor" val="tx"/>
                    </a:ext>
                  </a:extLst>
                </a:hlinkClick>
              </a:rPr>
              <a:t>a</a:t>
            </a:r>
            <a:r>
              <a:rPr lang="en-US" sz="3500" baseline="30000" dirty="0">
                <a:solidFill>
                  <a:schemeClr val="bg1"/>
                </a:solidFill>
              </a:rPr>
              <a:t>]</a:t>
            </a:r>
            <a:r>
              <a:rPr lang="en-US" sz="3500" dirty="0">
                <a:solidFill>
                  <a:schemeClr val="bg1"/>
                </a:solidFill>
              </a:rPr>
              <a:t> for you when you came out of Egypt, and what you did to Sihon and Og, the two kings of the Amorites east of the Jordan, whom you completely destroyed.</a:t>
            </a:r>
            <a:r>
              <a:rPr lang="en-US" sz="3500" baseline="30000" dirty="0">
                <a:solidFill>
                  <a:schemeClr val="bg1"/>
                </a:solidFill>
              </a:rPr>
              <a:t>[</a:t>
            </a:r>
            <a:r>
              <a:rPr lang="en-US" sz="3500" baseline="30000" dirty="0">
                <a:solidFill>
                  <a:schemeClr val="bg1"/>
                </a:solidFill>
                <a:hlinkClick r:id="rId5" tooltip="See footnote b">
                  <a:extLst>
                    <a:ext uri="{A12FA001-AC4F-418D-AE19-62706E023703}">
                      <ahyp:hlinkClr xmlns:ahyp="http://schemas.microsoft.com/office/drawing/2018/hyperlinkcolor" val="tx"/>
                    </a:ext>
                  </a:extLst>
                </a:hlinkClick>
              </a:rPr>
              <a:t>b</a:t>
            </a:r>
            <a:r>
              <a:rPr lang="en-US" sz="3500" baseline="30000" dirty="0">
                <a:solidFill>
                  <a:schemeClr val="bg1"/>
                </a:solidFill>
              </a:rPr>
              <a:t>]</a:t>
            </a:r>
            <a:endParaRPr lang="en-US" sz="3500" dirty="0">
              <a:solidFill>
                <a:schemeClr val="bg1"/>
              </a:solidFill>
            </a:endParaRPr>
          </a:p>
        </p:txBody>
      </p:sp>
    </p:spTree>
    <p:extLst>
      <p:ext uri="{BB962C8B-B14F-4D97-AF65-F5344CB8AC3E}">
        <p14:creationId xmlns:p14="http://schemas.microsoft.com/office/powerpoint/2010/main" val="2514399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F4459F-1320-3AB7-B2AD-B5EAECAB64D2}"/>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CE5897B9-362B-94B9-2193-E4DBF138FF9D}"/>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3A6AF6AB-C3F5-42E3-AA67-311748315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6D523F11-5E0E-D8AF-9B6D-BEA79AA52330}"/>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8C4F561D-A025-AD48-DBC8-689790EA7CD3}"/>
              </a:ext>
            </a:extLst>
          </p:cNvPr>
          <p:cNvSpPr txBox="1"/>
          <p:nvPr/>
        </p:nvSpPr>
        <p:spPr>
          <a:xfrm>
            <a:off x="1" y="-4541"/>
            <a:ext cx="7677150" cy="7632859"/>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US" sz="3500" b="1" baseline="30000" dirty="0">
                <a:solidFill>
                  <a:schemeClr val="bg1"/>
                </a:solidFill>
              </a:rPr>
              <a:t>11 </a:t>
            </a:r>
            <a:r>
              <a:rPr lang="en-US" sz="3500" dirty="0">
                <a:solidFill>
                  <a:schemeClr val="bg1"/>
                </a:solidFill>
              </a:rPr>
              <a:t>When we heard of it, our hearts melted in fear and everyone’s courage failed because of you, for the Lord your God is God in heaven above and on the earth below. </a:t>
            </a:r>
            <a:r>
              <a:rPr lang="en-US" sz="3500" b="1" baseline="30000" dirty="0">
                <a:solidFill>
                  <a:schemeClr val="bg1"/>
                </a:solidFill>
              </a:rPr>
              <a:t>12 </a:t>
            </a:r>
            <a:r>
              <a:rPr lang="en-US" sz="3500" dirty="0">
                <a:solidFill>
                  <a:schemeClr val="bg1"/>
                </a:solidFill>
              </a:rPr>
              <a:t>“Now then, please swear to me by the Lord that you will show kindness to my family, because I have shown kindness to you. Give me a sure sign </a:t>
            </a:r>
            <a:r>
              <a:rPr lang="en-US" sz="3500" b="1" baseline="30000" dirty="0">
                <a:solidFill>
                  <a:schemeClr val="bg1"/>
                </a:solidFill>
              </a:rPr>
              <a:t>13 </a:t>
            </a:r>
            <a:r>
              <a:rPr lang="en-US" sz="3500" dirty="0">
                <a:solidFill>
                  <a:schemeClr val="bg1"/>
                </a:solidFill>
              </a:rPr>
              <a:t>that you will spare the lives of my father and mother, my brothers and sisters, and all who belong to them—and that you will save us from death.”</a:t>
            </a:r>
          </a:p>
          <a:p>
            <a:endParaRPr lang="en-US" sz="3500" dirty="0">
              <a:solidFill>
                <a:schemeClr val="bg1"/>
              </a:solidFill>
            </a:endParaRPr>
          </a:p>
        </p:txBody>
      </p:sp>
    </p:spTree>
    <p:extLst>
      <p:ext uri="{BB962C8B-B14F-4D97-AF65-F5344CB8AC3E}">
        <p14:creationId xmlns:p14="http://schemas.microsoft.com/office/powerpoint/2010/main" val="14570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2F9FFA-78FA-C4B3-01B5-E849C7B34591}"/>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48280DA8-F2E7-8C6F-2F55-7E257C3F4CC2}"/>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D58BC126-7B1A-4972-4857-4F5551DEC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A286307A-3120-C728-B98D-6C251C698400}"/>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D653E044-95BC-5539-1783-42828868AE7E}"/>
              </a:ext>
            </a:extLst>
          </p:cNvPr>
          <p:cNvSpPr txBox="1"/>
          <p:nvPr/>
        </p:nvSpPr>
        <p:spPr>
          <a:xfrm>
            <a:off x="1" y="3914192"/>
            <a:ext cx="4896522" cy="2939266"/>
          </a:xfrm>
          <a:prstGeom prst="rect">
            <a:avLst/>
          </a:prstGeom>
          <a:solidFill>
            <a:schemeClr val="bg1">
              <a:alpha val="15000"/>
            </a:schemeClr>
          </a:solidFill>
        </p:spPr>
        <p:txBody>
          <a:bodyPr wrap="square">
            <a:spAutoFit/>
          </a:bodyPr>
          <a:lstStyle/>
          <a:p>
            <a:r>
              <a:rPr lang="en-US" sz="6500" b="1" dirty="0">
                <a:solidFill>
                  <a:schemeClr val="bg1"/>
                </a:solidFill>
              </a:rPr>
              <a:t>II. LOYAL </a:t>
            </a:r>
            <a:r>
              <a:rPr lang="en-US" sz="5500" b="1" dirty="0">
                <a:solidFill>
                  <a:schemeClr val="bg1"/>
                </a:solidFill>
              </a:rPr>
              <a:t>(RUTH 1:16-17)</a:t>
            </a:r>
            <a:endParaRPr lang="en-US" sz="5500" dirty="0">
              <a:solidFill>
                <a:schemeClr val="bg1"/>
              </a:solidFill>
            </a:endParaRPr>
          </a:p>
          <a:p>
            <a:endParaRPr lang="en-US" sz="6500" dirty="0">
              <a:solidFill>
                <a:schemeClr val="bg1"/>
              </a:solidFill>
            </a:endParaRPr>
          </a:p>
        </p:txBody>
      </p:sp>
    </p:spTree>
    <p:extLst>
      <p:ext uri="{BB962C8B-B14F-4D97-AF65-F5344CB8AC3E}">
        <p14:creationId xmlns:p14="http://schemas.microsoft.com/office/powerpoint/2010/main" val="2647736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72B122-D524-D803-7B80-EC4B289841D7}"/>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EE83A53E-3223-8B2F-3D9B-8F784B4CEB9E}"/>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39261E82-1197-73FB-60DA-D13254AE29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4054BC4B-DA3D-A52B-77A1-028004F7F872}"/>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B632CAD3-1B5D-BE72-F549-8F2BA5116A93}"/>
              </a:ext>
            </a:extLst>
          </p:cNvPr>
          <p:cNvSpPr txBox="1"/>
          <p:nvPr/>
        </p:nvSpPr>
        <p:spPr>
          <a:xfrm>
            <a:off x="0" y="4542"/>
            <a:ext cx="7295476" cy="6863417"/>
          </a:xfrm>
          <a:prstGeom prst="rect">
            <a:avLst/>
          </a:prstGeom>
          <a:solidFill>
            <a:schemeClr val="bg1">
              <a:alpha val="30000"/>
            </a:schemeClr>
          </a:solidFill>
        </p:spPr>
        <p:txBody>
          <a:bodyPr wrap="square">
            <a:spAutoFit/>
          </a:bodyPr>
          <a:lstStyle/>
          <a:p>
            <a:r>
              <a:rPr lang="en-US" sz="4000" b="1" dirty="0">
                <a:solidFill>
                  <a:schemeClr val="bg1"/>
                </a:solidFill>
              </a:rPr>
              <a:t>A loyal attitude</a:t>
            </a:r>
            <a:r>
              <a:rPr lang="en-US" sz="4000" dirty="0">
                <a:solidFill>
                  <a:schemeClr val="bg1"/>
                </a:solidFill>
              </a:rPr>
              <a:t> means being firmly devoted, faithful, and supportive to a person, group, or organization, especially during difficult times. It involves a deep sense of commitment and a willingness to stand by someone, showing consistency, honesty, and a preference for them over others.</a:t>
            </a:r>
          </a:p>
          <a:p>
            <a:endParaRPr lang="en-US" sz="4000" dirty="0">
              <a:solidFill>
                <a:schemeClr val="bg1"/>
              </a:solidFill>
            </a:endParaRPr>
          </a:p>
        </p:txBody>
      </p:sp>
    </p:spTree>
    <p:extLst>
      <p:ext uri="{BB962C8B-B14F-4D97-AF65-F5344CB8AC3E}">
        <p14:creationId xmlns:p14="http://schemas.microsoft.com/office/powerpoint/2010/main" val="380067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96DC07-EE75-8CFB-70FF-A0A8CC12B783}"/>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A95CC037-0042-2CDB-FC14-00F39836A858}"/>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E1268121-C64F-1EEB-989C-38F822529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3599210B-D894-EB06-ECE5-A4869C388324}"/>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1839537B-2337-D0A1-BED5-F95CBD07C605}"/>
              </a:ext>
            </a:extLst>
          </p:cNvPr>
          <p:cNvSpPr txBox="1"/>
          <p:nvPr/>
        </p:nvSpPr>
        <p:spPr>
          <a:xfrm>
            <a:off x="0" y="148908"/>
            <a:ext cx="7295476" cy="6555641"/>
          </a:xfrm>
          <a:prstGeom prst="rect">
            <a:avLst/>
          </a:prstGeom>
          <a:solidFill>
            <a:schemeClr val="bg1">
              <a:alpha val="30000"/>
            </a:schemeClr>
          </a:solidFill>
        </p:spPr>
        <p:txBody>
          <a:bodyPr wrap="square">
            <a:spAutoFit/>
          </a:bodyPr>
          <a:lstStyle/>
          <a:p>
            <a:r>
              <a:rPr lang="en-US" sz="3500" b="1" dirty="0">
                <a:solidFill>
                  <a:schemeClr val="bg1"/>
                </a:solidFill>
              </a:rPr>
              <a:t>Ruth 1:16-17</a:t>
            </a:r>
            <a:endParaRPr lang="en-US" sz="3500" dirty="0">
              <a:solidFill>
                <a:schemeClr val="bg1"/>
              </a:solidFill>
            </a:endParaRPr>
          </a:p>
          <a:p>
            <a:r>
              <a:rPr lang="en-US" sz="3500" b="1" baseline="30000" dirty="0">
                <a:solidFill>
                  <a:schemeClr val="bg1"/>
                </a:solidFill>
              </a:rPr>
              <a:t>16 </a:t>
            </a:r>
            <a:r>
              <a:rPr lang="en-US" sz="3500" dirty="0">
                <a:solidFill>
                  <a:schemeClr val="bg1"/>
                </a:solidFill>
              </a:rPr>
              <a:t>But Ruth replied, “Don’t urge me to leave you or to turn back from you. Where you go I will go, and where you stay I will stay. Your people will be my people and your God my God. </a:t>
            </a:r>
            <a:r>
              <a:rPr lang="en-US" sz="3500" b="1" baseline="30000" dirty="0">
                <a:solidFill>
                  <a:schemeClr val="bg1"/>
                </a:solidFill>
              </a:rPr>
              <a:t>17 </a:t>
            </a:r>
            <a:r>
              <a:rPr lang="en-US" sz="3500" dirty="0">
                <a:solidFill>
                  <a:schemeClr val="bg1"/>
                </a:solidFill>
              </a:rPr>
              <a:t>Where you die I will die, and there I will be buried. May the Lord deal with me, be it ever so severely, if even death separates you and me.”  </a:t>
            </a:r>
          </a:p>
          <a:p>
            <a:endParaRPr lang="en-US" sz="3500" dirty="0">
              <a:solidFill>
                <a:schemeClr val="bg1"/>
              </a:solidFill>
            </a:endParaRPr>
          </a:p>
        </p:txBody>
      </p:sp>
    </p:spTree>
    <p:extLst>
      <p:ext uri="{BB962C8B-B14F-4D97-AF65-F5344CB8AC3E}">
        <p14:creationId xmlns:p14="http://schemas.microsoft.com/office/powerpoint/2010/main" val="978378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C04D303-517A-6140-085D-5313A1794C9C}"/>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19E0AFA4-B7D9-C838-F386-86392A5F2806}"/>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AA1A42AE-62CC-5CD1-5F1A-F4D3CC9B4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9671D42A-70DA-6500-BC8B-689DF0EF7514}"/>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64F3571A-B493-923C-CCCE-16FBF3A25BBC}"/>
              </a:ext>
            </a:extLst>
          </p:cNvPr>
          <p:cNvSpPr txBox="1"/>
          <p:nvPr/>
        </p:nvSpPr>
        <p:spPr>
          <a:xfrm>
            <a:off x="1" y="1463358"/>
            <a:ext cx="5063086" cy="4324261"/>
          </a:xfrm>
          <a:prstGeom prst="rect">
            <a:avLst/>
          </a:prstGeom>
          <a:solidFill>
            <a:schemeClr val="bg1">
              <a:alpha val="30000"/>
            </a:schemeClr>
          </a:solidFill>
        </p:spPr>
        <p:txBody>
          <a:bodyPr wrap="square">
            <a:spAutoFit/>
          </a:bodyPr>
          <a:lstStyle/>
          <a:p>
            <a:r>
              <a:rPr lang="en-US" sz="5500" b="1" dirty="0">
                <a:solidFill>
                  <a:schemeClr val="bg1"/>
                </a:solidFill>
              </a:rPr>
              <a:t>III. ATTENTATIVE (MARY FROM BETHANY) Luke 10:38-40</a:t>
            </a:r>
            <a:endParaRPr lang="en-US" sz="5500" dirty="0">
              <a:solidFill>
                <a:schemeClr val="bg1"/>
              </a:solidFill>
            </a:endParaRPr>
          </a:p>
        </p:txBody>
      </p:sp>
    </p:spTree>
    <p:extLst>
      <p:ext uri="{BB962C8B-B14F-4D97-AF65-F5344CB8AC3E}">
        <p14:creationId xmlns:p14="http://schemas.microsoft.com/office/powerpoint/2010/main" val="93698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B5665A-3FD2-A0C2-AF7F-27DDD6309E26}"/>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88C6B37C-3902-F6B6-69B4-DCB956867263}"/>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61E61195-7A04-41C2-FEB7-2501E85C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4C5D3C85-0803-D4D3-3240-402877D2A656}"/>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F60A0531-8123-9CFD-721C-9A8916A2BDB8}"/>
              </a:ext>
            </a:extLst>
          </p:cNvPr>
          <p:cNvSpPr txBox="1"/>
          <p:nvPr/>
        </p:nvSpPr>
        <p:spPr>
          <a:xfrm>
            <a:off x="0" y="4542"/>
            <a:ext cx="7295476" cy="6863417"/>
          </a:xfrm>
          <a:prstGeom prst="rect">
            <a:avLst/>
          </a:prstGeom>
          <a:solidFill>
            <a:schemeClr val="bg1">
              <a:alpha val="30000"/>
            </a:schemeClr>
          </a:solidFill>
        </p:spPr>
        <p:txBody>
          <a:bodyPr wrap="square">
            <a:spAutoFit/>
          </a:bodyPr>
          <a:lstStyle/>
          <a:p>
            <a:r>
              <a:rPr lang="en-US" sz="4000" b="1" dirty="0">
                <a:solidFill>
                  <a:schemeClr val="bg1"/>
                </a:solidFill>
              </a:rPr>
              <a:t>An attentive attitude</a:t>
            </a:r>
            <a:r>
              <a:rPr lang="en-US" sz="4000" dirty="0">
                <a:solidFill>
                  <a:schemeClr val="bg1"/>
                </a:solidFill>
              </a:rPr>
              <a:t> is a way of behaving characterized by careful observation, mindfulness, and thoughtfulness towards others. It involves being alert and showing interest by listening or watching carefully, taking heed of details, and being considerate of others' comfort and needs. </a:t>
            </a:r>
          </a:p>
        </p:txBody>
      </p:sp>
    </p:spTree>
    <p:extLst>
      <p:ext uri="{BB962C8B-B14F-4D97-AF65-F5344CB8AC3E}">
        <p14:creationId xmlns:p14="http://schemas.microsoft.com/office/powerpoint/2010/main" val="561114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03E3AD-80FC-62D4-7174-FC06B1B0010D}"/>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5051FD56-6179-60F9-D492-D6C2A97F29A3}"/>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F16DECFE-604A-9D7E-6819-407AA397CD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6207006F-94DD-B5C8-6AD3-D61A887AD7B1}"/>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CC1F160F-0B76-8D7C-81BB-F05A78AB4915}"/>
              </a:ext>
            </a:extLst>
          </p:cNvPr>
          <p:cNvSpPr txBox="1"/>
          <p:nvPr/>
        </p:nvSpPr>
        <p:spPr>
          <a:xfrm>
            <a:off x="0" y="264325"/>
            <a:ext cx="7295476" cy="6324808"/>
          </a:xfrm>
          <a:prstGeom prst="rect">
            <a:avLst/>
          </a:prstGeom>
          <a:solidFill>
            <a:schemeClr val="bg1">
              <a:alpha val="30000"/>
            </a:schemeClr>
          </a:solidFill>
        </p:spPr>
        <p:txBody>
          <a:bodyPr wrap="square">
            <a:spAutoFit/>
          </a:bodyPr>
          <a:lstStyle/>
          <a:p>
            <a:r>
              <a:rPr lang="en-US" sz="4500" b="1" baseline="30000" dirty="0">
                <a:solidFill>
                  <a:schemeClr val="bg1"/>
                </a:solidFill>
              </a:rPr>
              <a:t>41 </a:t>
            </a:r>
            <a:r>
              <a:rPr lang="en-US" sz="4500" dirty="0">
                <a:solidFill>
                  <a:schemeClr val="bg1"/>
                </a:solidFill>
              </a:rPr>
              <a:t>“Martha, Martha,” the Lord answered, “you are worried and upset about many things, </a:t>
            </a:r>
            <a:r>
              <a:rPr lang="en-US" sz="4500" b="1" baseline="30000" dirty="0">
                <a:solidFill>
                  <a:schemeClr val="bg1"/>
                </a:solidFill>
              </a:rPr>
              <a:t>42 </a:t>
            </a:r>
            <a:r>
              <a:rPr lang="en-US" sz="4500" dirty="0">
                <a:solidFill>
                  <a:schemeClr val="bg1"/>
                </a:solidFill>
              </a:rPr>
              <a:t>but few things are needed—or indeed only one.</a:t>
            </a:r>
            <a:r>
              <a:rPr lang="en-US" sz="4500" baseline="30000" dirty="0">
                <a:solidFill>
                  <a:schemeClr val="bg1"/>
                </a:solidFill>
              </a:rPr>
              <a:t>[</a:t>
            </a:r>
            <a:r>
              <a:rPr lang="en-US" sz="4500" baseline="30000" dirty="0">
                <a:solidFill>
                  <a:schemeClr val="bg1"/>
                </a:solidFill>
                <a:hlinkClick r:id="rId5" tooltip="See footnote f">
                  <a:extLst>
                    <a:ext uri="{A12FA001-AC4F-418D-AE19-62706E023703}">
                      <ahyp:hlinkClr xmlns:ahyp="http://schemas.microsoft.com/office/drawing/2018/hyperlinkcolor" val="tx"/>
                    </a:ext>
                  </a:extLst>
                </a:hlinkClick>
              </a:rPr>
              <a:t>f</a:t>
            </a:r>
            <a:r>
              <a:rPr lang="en-US" sz="4500" baseline="30000" dirty="0">
                <a:solidFill>
                  <a:schemeClr val="bg1"/>
                </a:solidFill>
              </a:rPr>
              <a:t>]</a:t>
            </a:r>
            <a:r>
              <a:rPr lang="en-US" sz="4500" dirty="0">
                <a:solidFill>
                  <a:schemeClr val="bg1"/>
                </a:solidFill>
              </a:rPr>
              <a:t> Mary has chosen what is better, and it will not be taken away from her.” (Luke 10:41)</a:t>
            </a:r>
          </a:p>
        </p:txBody>
      </p:sp>
    </p:spTree>
    <p:extLst>
      <p:ext uri="{BB962C8B-B14F-4D97-AF65-F5344CB8AC3E}">
        <p14:creationId xmlns:p14="http://schemas.microsoft.com/office/powerpoint/2010/main" val="124683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BD299F-44C6-956C-462B-68B510787DC6}"/>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8A566299-2130-C830-5F1A-12D02596A368}"/>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2005EA62-B18C-27B8-4949-2126851BB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A82E4CD5-BD57-DA62-2BEF-CF45DF37E85C}"/>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205DE661-9B03-F60B-8B42-23BB28E8DE6C}"/>
              </a:ext>
            </a:extLst>
          </p:cNvPr>
          <p:cNvSpPr txBox="1"/>
          <p:nvPr/>
        </p:nvSpPr>
        <p:spPr>
          <a:xfrm>
            <a:off x="0" y="1642842"/>
            <a:ext cx="4896522" cy="3785652"/>
          </a:xfrm>
          <a:prstGeom prst="rect">
            <a:avLst/>
          </a:prstGeom>
          <a:solidFill>
            <a:schemeClr val="bg1">
              <a:alpha val="30000"/>
            </a:schemeClr>
          </a:solidFill>
        </p:spPr>
        <p:txBody>
          <a:bodyPr wrap="square">
            <a:spAutoFit/>
          </a:bodyPr>
          <a:lstStyle/>
          <a:p>
            <a:r>
              <a:rPr lang="en-US" sz="6000" b="1" dirty="0">
                <a:solidFill>
                  <a:schemeClr val="bg1"/>
                </a:solidFill>
              </a:rPr>
              <a:t>IV. MATURE MINDSET (MARY FROM NAZARETH)</a:t>
            </a:r>
            <a:endParaRPr lang="en-US" sz="6000" dirty="0">
              <a:solidFill>
                <a:schemeClr val="bg1"/>
              </a:solidFill>
            </a:endParaRPr>
          </a:p>
        </p:txBody>
      </p:sp>
    </p:spTree>
    <p:extLst>
      <p:ext uri="{BB962C8B-B14F-4D97-AF65-F5344CB8AC3E}">
        <p14:creationId xmlns:p14="http://schemas.microsoft.com/office/powerpoint/2010/main" val="238190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415A8F-D980-1B2A-B0DE-DC816EE61367}"/>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2C78BBDE-856B-7A57-AB9B-4EE6DB8F12C7}"/>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8DEEE7C3-A67F-ED18-06AA-476B4E24B3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12AFADB0-AC04-F282-3097-AA8E63535DAF}"/>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A2B2E935-8788-40F2-4A2F-F797E914FDC5}"/>
              </a:ext>
            </a:extLst>
          </p:cNvPr>
          <p:cNvSpPr txBox="1"/>
          <p:nvPr/>
        </p:nvSpPr>
        <p:spPr>
          <a:xfrm>
            <a:off x="0" y="0"/>
            <a:ext cx="5448300" cy="6863417"/>
          </a:xfrm>
          <a:prstGeom prst="rect">
            <a:avLst/>
          </a:prstGeom>
          <a:solidFill>
            <a:schemeClr val="bg1">
              <a:alpha val="30000"/>
            </a:schemeClr>
          </a:solidFill>
        </p:spPr>
        <p:txBody>
          <a:bodyPr wrap="square">
            <a:spAutoFit/>
          </a:bodyPr>
          <a:lstStyle/>
          <a:p>
            <a:r>
              <a:rPr lang="en-US" sz="5500" baseline="30000" dirty="0">
                <a:solidFill>
                  <a:schemeClr val="bg1"/>
                </a:solidFill>
              </a:rPr>
              <a:t>38 </a:t>
            </a:r>
            <a:r>
              <a:rPr lang="en-US" sz="5500" dirty="0">
                <a:solidFill>
                  <a:schemeClr val="bg1"/>
                </a:solidFill>
              </a:rPr>
              <a:t>“I am the Lord’s servant,” Mary answered. “May your word to me be fulfilled.” Then the angel left her. (Luke 1:38)</a:t>
            </a:r>
          </a:p>
        </p:txBody>
      </p:sp>
    </p:spTree>
    <p:extLst>
      <p:ext uri="{BB962C8B-B14F-4D97-AF65-F5344CB8AC3E}">
        <p14:creationId xmlns:p14="http://schemas.microsoft.com/office/powerpoint/2010/main" val="118506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E67234-0A94-67C9-189A-EC5F5C94EA6A}"/>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AC5C66CB-2A39-40C7-9E9A-19F7484C5BEA}"/>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667C90AE-BB0F-362B-71F7-DD644A121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9B4A9050-964D-5777-F588-02ABCFF4702D}"/>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3CADDFAE-4C55-013D-179A-5F0C4AE4D009}"/>
              </a:ext>
            </a:extLst>
          </p:cNvPr>
          <p:cNvSpPr txBox="1"/>
          <p:nvPr/>
        </p:nvSpPr>
        <p:spPr>
          <a:xfrm>
            <a:off x="0" y="4090928"/>
            <a:ext cx="5219700" cy="2862322"/>
          </a:xfrm>
          <a:prstGeom prst="rect">
            <a:avLst/>
          </a:prstGeom>
          <a:solidFill>
            <a:schemeClr val="bg1">
              <a:alpha val="30000"/>
            </a:schemeClr>
          </a:solidFill>
        </p:spPr>
        <p:txBody>
          <a:bodyPr wrap="square">
            <a:spAutoFit/>
          </a:bodyPr>
          <a:lstStyle/>
          <a:p>
            <a:r>
              <a:rPr lang="en-US" sz="6000" b="1" dirty="0">
                <a:solidFill>
                  <a:schemeClr val="bg1"/>
                </a:solidFill>
              </a:rPr>
              <a:t>V. EAGER TO SERVE (LYDIA) Acts 16:14-15</a:t>
            </a:r>
            <a:endParaRPr lang="en-US" sz="6000" dirty="0">
              <a:solidFill>
                <a:schemeClr val="bg1"/>
              </a:solidFill>
            </a:endParaRPr>
          </a:p>
        </p:txBody>
      </p:sp>
    </p:spTree>
    <p:extLst>
      <p:ext uri="{BB962C8B-B14F-4D97-AF65-F5344CB8AC3E}">
        <p14:creationId xmlns:p14="http://schemas.microsoft.com/office/powerpoint/2010/main" val="93034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13A58B-0852-D605-F898-495D2FF9ACAA}"/>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0B3141EF-0E10-B656-1704-98572EB117D4}"/>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CA765DB8-4D48-A087-F626-1D179D32E1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E51BB41F-7187-6C63-02FF-77D86A46CD83}"/>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A9A7957F-D3F8-7D1C-5485-5AF471BA3B24}"/>
              </a:ext>
            </a:extLst>
          </p:cNvPr>
          <p:cNvSpPr txBox="1"/>
          <p:nvPr/>
        </p:nvSpPr>
        <p:spPr>
          <a:xfrm>
            <a:off x="0" y="148908"/>
            <a:ext cx="6324600" cy="6555641"/>
          </a:xfrm>
          <a:prstGeom prst="rect">
            <a:avLst/>
          </a:prstGeom>
          <a:solidFill>
            <a:schemeClr val="bg1">
              <a:alpha val="30000"/>
            </a:schemeClr>
          </a:solidFill>
        </p:spPr>
        <p:txBody>
          <a:bodyPr wrap="square">
            <a:spAutoFit/>
          </a:bodyPr>
          <a:lstStyle/>
          <a:p>
            <a:r>
              <a:rPr lang="en-US" sz="3500" b="1" dirty="0">
                <a:solidFill>
                  <a:schemeClr val="bg1"/>
                </a:solidFill>
              </a:rPr>
              <a:t>An eager attitude</a:t>
            </a:r>
            <a:r>
              <a:rPr lang="en-US" sz="3500" dirty="0">
                <a:solidFill>
                  <a:schemeClr val="bg1"/>
                </a:solidFill>
              </a:rPr>
              <a:t> means having a strong, enthusiastic, and positive desire to do something or achieve a goal. It reflects a sense of anticipation and a proactive mindset, showing a keen interest in engaging with a task or opportunity. This attitude is often associated with being highly motivated, ready to start, and quick to learn. </a:t>
            </a:r>
          </a:p>
        </p:txBody>
      </p:sp>
    </p:spTree>
    <p:extLst>
      <p:ext uri="{BB962C8B-B14F-4D97-AF65-F5344CB8AC3E}">
        <p14:creationId xmlns:p14="http://schemas.microsoft.com/office/powerpoint/2010/main" val="4197473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BDE572-2285-AF42-3E1E-19FB45AD60E3}"/>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D4CBF51D-BA03-31AC-6F9F-EEA168CDB93A}"/>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04B61990-DDCD-277D-F544-446E193F0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F5A4EC4A-E6FA-67D0-84A6-963C1F7F59CA}"/>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F2C0FFFE-8C18-BF8C-512F-37FB603823D1}"/>
              </a:ext>
            </a:extLst>
          </p:cNvPr>
          <p:cNvSpPr txBox="1"/>
          <p:nvPr/>
        </p:nvSpPr>
        <p:spPr>
          <a:xfrm>
            <a:off x="0" y="-4541"/>
            <a:ext cx="5467350" cy="6863417"/>
          </a:xfrm>
          <a:prstGeom prst="rect">
            <a:avLst/>
          </a:prstGeom>
          <a:solidFill>
            <a:schemeClr val="bg1">
              <a:alpha val="30000"/>
            </a:schemeClr>
          </a:solidFill>
        </p:spPr>
        <p:txBody>
          <a:bodyPr wrap="square">
            <a:spAutoFit/>
          </a:bodyPr>
          <a:lstStyle/>
          <a:p>
            <a:r>
              <a:rPr lang="en-US" sz="4000" b="1" u="sng" baseline="30000" dirty="0">
                <a:solidFill>
                  <a:schemeClr val="bg1"/>
                </a:solidFill>
              </a:rPr>
              <a:t>15 </a:t>
            </a:r>
            <a:r>
              <a:rPr lang="en-US" sz="4000" u="sng" dirty="0">
                <a:solidFill>
                  <a:schemeClr val="bg1"/>
                </a:solidFill>
              </a:rPr>
              <a:t>When she and the members of her household were baptized, she invited us to her home. “If you consider me a believer in the Lord,” she said, “come and stay at my house.” And she persuaded</a:t>
            </a:r>
            <a:r>
              <a:rPr lang="en-US" sz="4000" dirty="0">
                <a:solidFill>
                  <a:schemeClr val="bg1"/>
                </a:solidFill>
              </a:rPr>
              <a:t> us.  </a:t>
            </a:r>
          </a:p>
          <a:p>
            <a:r>
              <a:rPr lang="en-US" sz="4000" dirty="0">
                <a:solidFill>
                  <a:schemeClr val="bg1"/>
                </a:solidFill>
              </a:rPr>
              <a:t>Acts 16:15</a:t>
            </a:r>
          </a:p>
        </p:txBody>
      </p:sp>
    </p:spTree>
    <p:extLst>
      <p:ext uri="{BB962C8B-B14F-4D97-AF65-F5344CB8AC3E}">
        <p14:creationId xmlns:p14="http://schemas.microsoft.com/office/powerpoint/2010/main" val="360209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5FB701-49C1-788E-BFF5-126D1B70715D}"/>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5070C822-F1E3-C411-62BA-50FE8ED145E3}"/>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C5B4C65D-0716-1571-C8DC-57C9429BB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E181DBFB-CEE1-DD4F-E5B1-2063B704FB22}"/>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C24818FE-0468-1CF3-68AE-49037F420725}"/>
              </a:ext>
            </a:extLst>
          </p:cNvPr>
          <p:cNvSpPr txBox="1"/>
          <p:nvPr/>
        </p:nvSpPr>
        <p:spPr>
          <a:xfrm>
            <a:off x="0" y="-4541"/>
            <a:ext cx="6286500" cy="6863417"/>
          </a:xfrm>
          <a:prstGeom prst="rect">
            <a:avLst/>
          </a:prstGeom>
          <a:solidFill>
            <a:schemeClr val="bg1">
              <a:alpha val="30000"/>
            </a:schemeClr>
          </a:solidFill>
        </p:spPr>
        <p:txBody>
          <a:bodyPr wrap="square">
            <a:spAutoFit/>
          </a:bodyPr>
          <a:lstStyle/>
          <a:p>
            <a:r>
              <a:rPr lang="en-US" sz="5500" b="1" dirty="0">
                <a:solidFill>
                  <a:schemeClr val="bg1"/>
                </a:solidFill>
              </a:rPr>
              <a:t>CONCLUSION:</a:t>
            </a:r>
            <a:endParaRPr lang="en-US" sz="5500" dirty="0">
              <a:solidFill>
                <a:schemeClr val="bg1"/>
              </a:solidFill>
            </a:endParaRPr>
          </a:p>
          <a:p>
            <a:r>
              <a:rPr lang="en-US" sz="5500" dirty="0">
                <a:solidFill>
                  <a:schemeClr val="bg1"/>
                </a:solidFill>
              </a:rPr>
              <a:t> </a:t>
            </a:r>
          </a:p>
          <a:p>
            <a:r>
              <a:rPr lang="en-US" sz="5500" dirty="0">
                <a:solidFill>
                  <a:schemeClr val="bg1"/>
                </a:solidFill>
              </a:rPr>
              <a:t>F-UTURISTIC</a:t>
            </a:r>
          </a:p>
          <a:p>
            <a:r>
              <a:rPr lang="en-US" sz="5500" dirty="0">
                <a:solidFill>
                  <a:schemeClr val="bg1"/>
                </a:solidFill>
              </a:rPr>
              <a:t>L-OYAL</a:t>
            </a:r>
          </a:p>
          <a:p>
            <a:r>
              <a:rPr lang="en-US" sz="5500" dirty="0">
                <a:solidFill>
                  <a:schemeClr val="bg1"/>
                </a:solidFill>
              </a:rPr>
              <a:t>A-TTENTIVE</a:t>
            </a:r>
          </a:p>
          <a:p>
            <a:r>
              <a:rPr lang="en-US" sz="5500" dirty="0">
                <a:solidFill>
                  <a:schemeClr val="bg1"/>
                </a:solidFill>
              </a:rPr>
              <a:t>M-ATURE MINDSET</a:t>
            </a:r>
          </a:p>
          <a:p>
            <a:r>
              <a:rPr lang="en-US" sz="5500" dirty="0">
                <a:solidFill>
                  <a:schemeClr val="bg1"/>
                </a:solidFill>
              </a:rPr>
              <a:t>E-AGER TO SERVE</a:t>
            </a:r>
          </a:p>
          <a:p>
            <a:endParaRPr lang="en-US" sz="5500" dirty="0">
              <a:solidFill>
                <a:schemeClr val="bg1"/>
              </a:solidFill>
            </a:endParaRPr>
          </a:p>
        </p:txBody>
      </p:sp>
    </p:spTree>
    <p:extLst>
      <p:ext uri="{BB962C8B-B14F-4D97-AF65-F5344CB8AC3E}">
        <p14:creationId xmlns:p14="http://schemas.microsoft.com/office/powerpoint/2010/main" val="3797068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3AD066-FEE5-E2CE-47FA-9C30288ED0D0}"/>
            </a:ext>
          </a:extLst>
        </p:cNvPr>
        <p:cNvGrpSpPr/>
        <p:nvPr/>
      </p:nvGrpSpPr>
      <p:grpSpPr>
        <a:xfrm>
          <a:off x="0" y="0"/>
          <a:ext cx="0" cy="0"/>
          <a:chOff x="0" y="0"/>
          <a:chExt cx="0" cy="0"/>
        </a:xfrm>
      </p:grpSpPr>
      <p:pic>
        <p:nvPicPr>
          <p:cNvPr id="3" name="Picture 2" descr="A fire in the dark&#10;&#10;AI-generated content may be incorrect.">
            <a:extLst>
              <a:ext uri="{FF2B5EF4-FFF2-40B4-BE49-F238E27FC236}">
                <a16:creationId xmlns:a16="http://schemas.microsoft.com/office/drawing/2014/main" id="{C68789E9-CBD6-4898-1480-374F1E11D3D7}"/>
              </a:ext>
            </a:extLst>
          </p:cNvPr>
          <p:cNvPicPr>
            <a:picLocks noChangeAspect="1"/>
          </p:cNvPicPr>
          <p:nvPr/>
        </p:nvPicPr>
        <p:blipFill>
          <a:blip r:embed="rId3">
            <a:alphaModFix amt="88000"/>
            <a:extLst>
              <a:ext uri="{28A0092B-C50C-407E-A947-70E740481C1C}">
                <a14:useLocalDpi xmlns:a14="http://schemas.microsoft.com/office/drawing/2010/main" val="0"/>
              </a:ext>
            </a:extLst>
          </a:blip>
          <a:srcRect t="11725" b="4006"/>
          <a:stretch>
            <a:fillRect/>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963062D3-F7DB-5165-D2B3-E8D7B2CD4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Woman facing light">
            <a:extLst>
              <a:ext uri="{FF2B5EF4-FFF2-40B4-BE49-F238E27FC236}">
                <a16:creationId xmlns:a16="http://schemas.microsoft.com/office/drawing/2014/main" id="{3F3E6D9C-FABB-97DF-F8C1-B71B88E9315D}"/>
              </a:ext>
            </a:extLst>
          </p:cNvPr>
          <p:cNvPicPr>
            <a:picLocks noChangeAspect="1"/>
          </p:cNvPicPr>
          <p:nvPr/>
        </p:nvPicPr>
        <p:blipFill>
          <a:blip r:embed="rId4"/>
          <a:srcRect l="1314" r="29252"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TextBox 5">
            <a:extLst>
              <a:ext uri="{FF2B5EF4-FFF2-40B4-BE49-F238E27FC236}">
                <a16:creationId xmlns:a16="http://schemas.microsoft.com/office/drawing/2014/main" id="{32947F8E-E116-F424-8C12-7C2FC9250CDB}"/>
              </a:ext>
            </a:extLst>
          </p:cNvPr>
          <p:cNvSpPr txBox="1"/>
          <p:nvPr/>
        </p:nvSpPr>
        <p:spPr>
          <a:xfrm>
            <a:off x="0" y="-4541"/>
            <a:ext cx="5063089" cy="7017306"/>
          </a:xfrm>
          <a:prstGeom prst="rect">
            <a:avLst/>
          </a:prstGeom>
          <a:solidFill>
            <a:schemeClr val="bg1">
              <a:alpha val="30000"/>
            </a:schemeClr>
          </a:solidFill>
        </p:spPr>
        <p:txBody>
          <a:bodyPr wrap="square">
            <a:spAutoFit/>
          </a:bodyPr>
          <a:lstStyle/>
          <a:p>
            <a:r>
              <a:rPr lang="en-US" sz="5000" b="1" dirty="0">
                <a:solidFill>
                  <a:srgbClr val="FF0000"/>
                </a:solidFill>
              </a:rPr>
              <a:t>Zeal</a:t>
            </a:r>
            <a:r>
              <a:rPr lang="en-US" sz="5000" b="1" dirty="0"/>
              <a:t> </a:t>
            </a:r>
            <a:r>
              <a:rPr lang="en-US" sz="5000" dirty="0">
                <a:solidFill>
                  <a:schemeClr val="bg1"/>
                </a:solidFill>
              </a:rPr>
              <a:t>is not just an inner feeling but a driving force that compels believers to actively pursue God's will and reflect His glory in their lives.</a:t>
            </a:r>
          </a:p>
        </p:txBody>
      </p:sp>
    </p:spTree>
    <p:extLst>
      <p:ext uri="{BB962C8B-B14F-4D97-AF65-F5344CB8AC3E}">
        <p14:creationId xmlns:p14="http://schemas.microsoft.com/office/powerpoint/2010/main" val="156444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179</TotalTime>
  <Words>815</Words>
  <Application>Microsoft Office PowerPoint</Application>
  <PresentationFormat>Widescreen</PresentationFormat>
  <Paragraphs>46</Paragraphs>
  <Slides>21</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joan ruth lago</dc:creator>
  <cp:lastModifiedBy>joan ruth lago</cp:lastModifiedBy>
  <cp:revision>27</cp:revision>
  <dcterms:created xsi:type="dcterms:W3CDTF">2025-10-16T16:21:31Z</dcterms:created>
  <dcterms:modified xsi:type="dcterms:W3CDTF">2025-10-18T02:03:01Z</dcterms:modified>
</cp:coreProperties>
</file>